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7" r:id="rId3"/>
  </p:sldMasterIdLst>
  <p:notesMasterIdLst>
    <p:notesMasterId r:id="rId6"/>
  </p:notesMasterIdLst>
  <p:handoutMasterIdLst>
    <p:handoutMasterId r:id="rId25"/>
  </p:handoutMasterIdLst>
  <p:sldIdLst>
    <p:sldId id="258" r:id="rId4"/>
    <p:sldId id="260" r:id="rId5"/>
    <p:sldId id="259" r:id="rId7"/>
    <p:sldId id="284" r:id="rId8"/>
    <p:sldId id="287" r:id="rId9"/>
    <p:sldId id="301" r:id="rId10"/>
    <p:sldId id="337" r:id="rId11"/>
    <p:sldId id="319" r:id="rId12"/>
    <p:sldId id="320" r:id="rId13"/>
    <p:sldId id="318" r:id="rId14"/>
    <p:sldId id="347" r:id="rId15"/>
    <p:sldId id="355" r:id="rId16"/>
    <p:sldId id="356" r:id="rId17"/>
    <p:sldId id="289" r:id="rId18"/>
    <p:sldId id="304" r:id="rId19"/>
    <p:sldId id="316" r:id="rId20"/>
    <p:sldId id="317" r:id="rId21"/>
    <p:sldId id="303" r:id="rId22"/>
    <p:sldId id="274" r:id="rId23"/>
    <p:sldId id="261" r:id="rId24"/>
  </p:sldIdLst>
  <p:sldSz cx="12192000" cy="6858000"/>
  <p:notesSz cx="6858000" cy="9144000"/>
  <p:embeddedFontLst>
    <p:embeddedFont>
      <p:font typeface="微软雅黑" panose="020B0503020204020204" charset="-122"/>
      <p:regular r:id="rId29"/>
    </p:embeddedFont>
    <p:embeddedFont>
      <p:font typeface="等线 Light" panose="02010600030101010101" charset="-122"/>
      <p:regular r:id="rId30"/>
      <p:bold r:id="rId3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46" d="100"/>
          <a:sy n="46" d="100"/>
        </p:scale>
        <p:origin x="822" y="5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Master" Target="slideMasters/slideMaster2.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3A83A6-CA27-4A27-BD9A-C105289B600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9.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8.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image" Target="file:///C:\Users\1V994W2\PycharmProjects\PPT_Background_Generation/pic_temp/pic_half_left.png" TargetMode="External"/><Relationship Id="rId3" Type="http://schemas.openxmlformats.org/officeDocument/2006/relationships/image" Target="../media/image4.png"/><Relationship Id="rId2" Type="http://schemas.openxmlformats.org/officeDocument/2006/relationships/tags" Target="../tags/tag15.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22.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21.xml"/><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30.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29.xml"/><Relationship Id="rId15" Type="http://schemas.openxmlformats.org/officeDocument/2006/relationships/tags" Target="../tags/tag38.xml"/><Relationship Id="rId14" Type="http://schemas.openxmlformats.org/officeDocument/2006/relationships/tags" Target="../tags/tag37.xml"/><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tags" Target="../tags/tag34.xml"/><Relationship Id="rId10" Type="http://schemas.openxmlformats.org/officeDocument/2006/relationships/tags" Target="../tags/tag33.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image" Target="file:///C:\Users\1V994W2\Documents\Tencent%20Files\574576071\FileRecv\&#25340;&#35013;&#32032;&#26448;\&#20845;&#21313;\\2\subject_holdleft_51,170,185_0_staid_full_0.png" TargetMode="External"/><Relationship Id="rId3" Type="http://schemas.openxmlformats.org/officeDocument/2006/relationships/image" Target="../media/image5.png"/><Relationship Id="rId2" Type="http://schemas.openxmlformats.org/officeDocument/2006/relationships/tags" Target="../tags/tag39.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tags" Target="../tags/tag50.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49.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48.xml"/><Relationship Id="rId13" Type="http://schemas.openxmlformats.org/officeDocument/2006/relationships/tags" Target="../tags/tag55.xml"/><Relationship Id="rId12" Type="http://schemas.openxmlformats.org/officeDocument/2006/relationships/tags" Target="../tags/tag54.xml"/><Relationship Id="rId11" Type="http://schemas.openxmlformats.org/officeDocument/2006/relationships/tags" Target="../tags/tag53.xml"/><Relationship Id="rId10" Type="http://schemas.openxmlformats.org/officeDocument/2006/relationships/tags" Target="../tags/tag5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tags" Target="../tags/tag58.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57.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56.xml"/><Relationship Id="rId12" Type="http://schemas.openxmlformats.org/officeDocument/2006/relationships/tags" Target="../tags/tag62.xml"/><Relationship Id="rId11" Type="http://schemas.openxmlformats.org/officeDocument/2006/relationships/tags" Target="../tags/tag61.xml"/><Relationship Id="rId10" Type="http://schemas.openxmlformats.org/officeDocument/2006/relationships/tags" Target="../tags/tag60.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64.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63.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69.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78.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77.xml"/><Relationship Id="rId11" Type="http://schemas.openxmlformats.org/officeDocument/2006/relationships/tags" Target="../tags/tag82.xml"/><Relationship Id="rId10" Type="http://schemas.openxmlformats.org/officeDocument/2006/relationships/tags" Target="../tags/tag81.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85.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84.xml"/><Relationship Id="rId2" Type="http://schemas.openxmlformats.org/officeDocument/2006/relationships/tags" Target="../tags/tag83.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92.xml"/><Relationship Id="rId2" Type="http://schemas.openxmlformats.org/officeDocument/2006/relationships/tags" Target="../tags/tag91.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01.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00.xml"/><Relationship Id="rId2" Type="http://schemas.openxmlformats.org/officeDocument/2006/relationships/tags" Target="../tags/tag99.xml"/><Relationship Id="rId14" Type="http://schemas.openxmlformats.org/officeDocument/2006/relationships/tags" Target="../tags/tag107.xml"/><Relationship Id="rId13" Type="http://schemas.openxmlformats.org/officeDocument/2006/relationships/tags" Target="../tags/tag106.xml"/><Relationship Id="rId12" Type="http://schemas.openxmlformats.org/officeDocument/2006/relationships/tags" Target="../tags/tag105.xml"/><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10.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09.xml"/><Relationship Id="rId2" Type="http://schemas.openxmlformats.org/officeDocument/2006/relationships/tags" Target="../tags/tag108.xml"/><Relationship Id="rId14" Type="http://schemas.openxmlformats.org/officeDocument/2006/relationships/tags" Target="../tags/tag116.xml"/><Relationship Id="rId13" Type="http://schemas.openxmlformats.org/officeDocument/2006/relationships/tags" Target="../tags/tag115.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19.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18.xml"/><Relationship Id="rId2" Type="http://schemas.openxmlformats.org/officeDocument/2006/relationships/tags" Target="../tags/tag117.xml"/><Relationship Id="rId16" Type="http://schemas.openxmlformats.org/officeDocument/2006/relationships/tags" Target="../tags/tag127.xml"/><Relationship Id="rId15" Type="http://schemas.openxmlformats.org/officeDocument/2006/relationships/tags" Target="../tags/tag126.xml"/><Relationship Id="rId14" Type="http://schemas.openxmlformats.org/officeDocument/2006/relationships/tags" Target="../tags/tag125.xml"/><Relationship Id="rId13" Type="http://schemas.openxmlformats.org/officeDocument/2006/relationships/tags" Target="../tags/tag124.xml"/><Relationship Id="rId12" Type="http://schemas.openxmlformats.org/officeDocument/2006/relationships/tags" Target="../tags/tag123.xml"/><Relationship Id="rId11" Type="http://schemas.openxmlformats.org/officeDocument/2006/relationships/tags" Target="../tags/tag122.xml"/><Relationship Id="rId10" Type="http://schemas.openxmlformats.org/officeDocument/2006/relationships/tags" Target="../tags/tag121.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30.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29.xml"/><Relationship Id="rId2" Type="http://schemas.openxmlformats.org/officeDocument/2006/relationships/tags" Target="../tags/tag128.xml"/><Relationship Id="rId13" Type="http://schemas.openxmlformats.org/officeDocument/2006/relationships/tags" Target="../tags/tag135.xml"/><Relationship Id="rId12" Type="http://schemas.openxmlformats.org/officeDocument/2006/relationships/tags" Target="../tags/tag13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1.xml"/><Relationship Id="rId10" Type="http://schemas.openxmlformats.org/officeDocument/2006/relationships/tags" Target="../tags/tag7.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882" y="2308881"/>
            <a:ext cx="10852237" cy="899167"/>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669925" y="3565525"/>
            <a:ext cx="10852150" cy="801370"/>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768297"/>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768297"/>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1397000"/>
            <a:ext cx="3612445" cy="4064000"/>
          </a:xfrm>
          <a:prstGeom prst="rect">
            <a:avLst/>
          </a:prstGeom>
        </p:spPr>
      </p:pic>
      <p:sp>
        <p:nvSpPr>
          <p:cNvPr id="4" name="日期占位符 3"/>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3" name="标题 2"/>
          <p:cNvSpPr>
            <a:spLocks noGrp="1"/>
          </p:cNvSpPr>
          <p:nvPr>
            <p:ph type="ctrTitle" idx="14" hasCustomPrompt="1"/>
            <p:custDataLst>
              <p:tags r:id="rId8"/>
            </p:custDataLst>
          </p:nvPr>
        </p:nvSpPr>
        <p:spPr>
          <a:xfrm>
            <a:off x="3312160" y="3244850"/>
            <a:ext cx="5567680" cy="835660"/>
          </a:xfrm>
        </p:spPr>
        <p:txBody>
          <a:bodyPr vert="horz" wrap="square" lIns="0" tIns="0" rIns="0" bIns="0" anchor="ctr" anchorCtr="0">
            <a:normAutofit/>
          </a:bodyPr>
          <a:lstStyle>
            <a:lvl1pPr marL="0" marR="0" indent="0" algn="dist" defTabSz="914400" rtl="0" eaLnBrk="1" fontAlgn="auto" latinLnBrk="0" hangingPunct="1">
              <a:lnSpc>
                <a:spcPct val="100000"/>
              </a:lnSpc>
              <a:spcBef>
                <a:spcPct val="0"/>
              </a:spcBef>
              <a:spcAft>
                <a:spcPts val="0"/>
              </a:spcAft>
              <a:buClrTx/>
              <a:buSzPts val="4000"/>
              <a:buFont typeface="Arial" panose="020B0604020202020204" pitchFamily="34" charset="0"/>
              <a:buNone/>
              <a:defRPr sz="4000" b="0" spc="400">
                <a:solidFill>
                  <a:schemeClr val="tx1"/>
                </a:solidFill>
                <a:latin typeface="Arial" panose="020B0604020202020204" pitchFamily="34" charset="0"/>
                <a:ea typeface="汉仪旗黑-75S" panose="00020600040101010101" charset="-122"/>
              </a:defRPr>
            </a:lvl1pPr>
          </a:lstStyle>
          <a:p>
            <a:r>
              <a:rPr lang="zh-CN" altLang="en-US"/>
              <a:t>编辑标题</a:t>
            </a:r>
            <a:endParaRPr lang="zh-CN" altLang="en-US"/>
          </a:p>
        </p:txBody>
      </p:sp>
      <p:sp>
        <p:nvSpPr>
          <p:cNvPr id="2" name="副标题 1"/>
          <p:cNvSpPr>
            <a:spLocks noGrp="1"/>
          </p:cNvSpPr>
          <p:nvPr>
            <p:ph type="subTitle" idx="13" hasCustomPrompt="1"/>
            <p:custDataLst>
              <p:tags r:id="rId9"/>
            </p:custDataLst>
          </p:nvPr>
        </p:nvSpPr>
        <p:spPr>
          <a:xfrm>
            <a:off x="3312160" y="4283711"/>
            <a:ext cx="5567680" cy="734695"/>
          </a:xfrm>
        </p:spPr>
        <p:txBody>
          <a:bodyPr vert="horz" wrap="square" lIns="0" tIns="0" rIns="0" bIns="0" anchor="t" anchorCtr="0">
            <a:normAutofit/>
          </a:bodyPr>
          <a:lstStyle>
            <a:lvl1pPr marL="0" marR="0" indent="0" algn="ctr" defTabSz="914400" rtl="0" eaLnBrk="1" fontAlgn="auto" latinLnBrk="0" hangingPunct="1">
              <a:lnSpc>
                <a:spcPct val="130000"/>
              </a:lnSpc>
              <a:spcBef>
                <a:spcPts val="0"/>
              </a:spcBef>
              <a:spcAft>
                <a:spcPts val="0"/>
              </a:spcAft>
              <a:buClrTx/>
              <a:buSzPts val="1600"/>
              <a:buFont typeface="Arial" panose="020B0604020202020204" pitchFamily="34" charset="0"/>
              <a:buNone/>
              <a:defRPr sz="1600" b="0" spc="200">
                <a:solidFill>
                  <a:schemeClr val="tx1"/>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768297"/>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768297"/>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768297"/>
          </a:xfrm>
          <a:prstGeom prst="rect">
            <a:avLst/>
          </a:prstGeom>
        </p:spPr>
      </p:pic>
      <p:pic>
        <p:nvPicPr>
          <p:cNvPr id="10" name="图片 9"/>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768297"/>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5"/>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304800" y="2194560"/>
            <a:ext cx="4389120" cy="2468880"/>
          </a:xfrm>
          <a:prstGeom prst="rect">
            <a:avLst/>
          </a:prstGeom>
        </p:spPr>
      </p:pic>
      <p:sp>
        <p:nvSpPr>
          <p:cNvPr id="6" name="矩形 5"/>
          <p:cNvSpPr/>
          <p:nvPr userDrawn="1">
            <p:custDataLst>
              <p:tags r:id="rId5"/>
            </p:custDataLst>
          </p:nvPr>
        </p:nvSpPr>
        <p:spPr>
          <a:xfrm>
            <a:off x="4876800" y="0"/>
            <a:ext cx="7315200"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2" name="标题 1"/>
          <p:cNvSpPr>
            <a:spLocks noGrp="1"/>
          </p:cNvSpPr>
          <p:nvPr>
            <p:ph type="title"/>
            <p:custDataLst>
              <p:tags r:id="rId6"/>
            </p:custDataLst>
          </p:nvPr>
        </p:nvSpPr>
        <p:spPr>
          <a:xfrm>
            <a:off x="669882" y="443230"/>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7"/>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768297"/>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768297"/>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768297"/>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768297"/>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768297"/>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768297"/>
          </a:xfrm>
          <a:prstGeom prst="rect">
            <a:avLst/>
          </a:prstGeom>
        </p:spPr>
      </p:pic>
      <p:sp>
        <p:nvSpPr>
          <p:cNvPr id="3" name="日期占位符 2"/>
          <p:cNvSpPr>
            <a:spLocks noGrp="1"/>
          </p:cNvSpPr>
          <p:nvPr>
            <p:ph type="dt" sz="half" idx="10"/>
            <p:custDataLst>
              <p:tags r:id="rId8"/>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0"/>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日期占位符 2"/>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9" name="文本占位符 8"/>
          <p:cNvSpPr>
            <a:spLocks noGrp="1"/>
          </p:cNvSpPr>
          <p:nvPr>
            <p:ph type="body" sz="quarter" idx="16" hasCustomPrompt="1"/>
            <p:custDataLst>
              <p:tags r:id="rId8"/>
            </p:custDataLst>
          </p:nvPr>
        </p:nvSpPr>
        <p:spPr>
          <a:xfrm>
            <a:off x="1014412" y="4418965"/>
            <a:ext cx="2011680" cy="408940"/>
          </a:xfrm>
          <a:prstGeom prst="rect">
            <a:avLst/>
          </a:prstGeom>
        </p:spPr>
        <p:txBody>
          <a:bodyPr vert="horz" wrap="square" lIns="0" tIns="0" rIns="0" bIns="0" anchor="t" anchorCtr="0">
            <a:normAutofit/>
          </a:bodyPr>
          <a:lstStyle>
            <a:lvl1pPr marL="342900" marR="0" indent="-342900" algn="l" rtl="0" eaLnBrk="1" fontAlgn="auto">
              <a:lnSpc>
                <a:spcPct val="130000"/>
              </a:lnSpc>
              <a:spcBef>
                <a:spcPts val="0"/>
              </a:spcBef>
              <a:spcAft>
                <a:spcPts val="1000"/>
              </a:spcAft>
              <a:buClrTx/>
              <a:buSzPts val="1600"/>
              <a:buFont typeface="Arial" panose="020B0604020202020204" pitchFamily="34" charset="0"/>
              <a:buNone/>
              <a:defRPr sz="1600" b="0" spc="150">
                <a:solidFill>
                  <a:schemeClr val="tx1"/>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a:t>单击此处编辑副标题</a:t>
            </a:r>
            <a:endParaRPr lang="zh-CN" altLang="en-US"/>
          </a:p>
        </p:txBody>
      </p:sp>
      <p:sp>
        <p:nvSpPr>
          <p:cNvPr id="8" name="文本占位符 7"/>
          <p:cNvSpPr>
            <a:spLocks noGrp="1"/>
          </p:cNvSpPr>
          <p:nvPr>
            <p:ph type="body" sz="quarter" idx="15" hasCustomPrompt="1"/>
            <p:custDataLst>
              <p:tags r:id="rId9"/>
            </p:custDataLst>
          </p:nvPr>
        </p:nvSpPr>
        <p:spPr>
          <a:xfrm>
            <a:off x="1014412" y="4893945"/>
            <a:ext cx="2011680" cy="408940"/>
          </a:xfrm>
          <a:prstGeom prst="rect">
            <a:avLst/>
          </a:prstGeom>
        </p:spPr>
        <p:txBody>
          <a:bodyPr vert="horz" wrap="square" lIns="0" tIns="0" rIns="0" bIns="0" anchor="t" anchorCtr="0">
            <a:normAutofit/>
          </a:bodyPr>
          <a:lstStyle>
            <a:lvl1pPr marL="342900" marR="0" indent="-342900" algn="l" rtl="0" eaLnBrk="1" fontAlgn="auto">
              <a:lnSpc>
                <a:spcPct val="130000"/>
              </a:lnSpc>
              <a:spcBef>
                <a:spcPts val="0"/>
              </a:spcBef>
              <a:spcAft>
                <a:spcPts val="1000"/>
              </a:spcAft>
              <a:buClrTx/>
              <a:buSzPts val="1600"/>
              <a:buFont typeface="Arial" panose="020B0604020202020204" pitchFamily="34" charset="0"/>
              <a:buNone/>
              <a:defRPr sz="1600" b="0" spc="150">
                <a:solidFill>
                  <a:schemeClr val="tx1"/>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a:t>单击此处编辑副标题</a:t>
            </a:r>
            <a:endParaRPr lang="zh-CN" altLang="en-US"/>
          </a:p>
        </p:txBody>
      </p:sp>
      <p:sp>
        <p:nvSpPr>
          <p:cNvPr id="7" name="文本占位符 6"/>
          <p:cNvSpPr>
            <a:spLocks noGrp="1"/>
          </p:cNvSpPr>
          <p:nvPr>
            <p:ph type="body" idx="14" hasCustomPrompt="1"/>
            <p:custDataLst>
              <p:tags r:id="rId10"/>
            </p:custDataLst>
          </p:nvPr>
        </p:nvSpPr>
        <p:spPr>
          <a:xfrm>
            <a:off x="1014412" y="3668395"/>
            <a:ext cx="4352290" cy="370205"/>
          </a:xfrm>
        </p:spPr>
        <p:txBody>
          <a:bodyPr vert="horz" wrap="square" lIns="0" tIns="0" rIns="0" bIns="0" anchor="t" anchorCtr="0">
            <a:normAutofit/>
          </a:bodyPr>
          <a:lstStyle>
            <a:lvl1pPr marL="457200" marR="0" indent="-457200" algn="l" rtl="0" eaLnBrk="1" fontAlgn="auto">
              <a:lnSpc>
                <a:spcPct val="100000"/>
              </a:lnSpc>
              <a:spcBef>
                <a:spcPts val="0"/>
              </a:spcBef>
              <a:spcAft>
                <a:spcPts val="0"/>
              </a:spcAft>
              <a:buClrTx/>
              <a:buSzPts val="2000"/>
              <a:buFont typeface="Arial" panose="020B0604020202020204" pitchFamily="34" charset="0"/>
              <a:buNone/>
              <a:defRPr sz="2000" b="0" spc="200">
                <a:solidFill>
                  <a:schemeClr val="tx1"/>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00000"/>
              </a:lnSpc>
              <a:spcBef>
                <a:spcPts val="0"/>
              </a:spcBef>
              <a:spcAft>
                <a:spcPts val="0"/>
              </a:spcAft>
              <a:buClr>
                <a:schemeClr val="tx1">
                  <a:lumMod val="65000"/>
                  <a:lumOff val="35000"/>
                </a:schemeClr>
              </a:buClr>
              <a:buSzPts val="2000"/>
              <a:buFont typeface="Arial" panose="020B0604020202020204" pitchFamily="34" charset="0"/>
              <a:buNone/>
            </a:pPr>
            <a:r>
              <a:rPr lang="zh-CN" altLang="en-US"/>
              <a:t>单击此处编辑副标题</a:t>
            </a:r>
            <a:endParaRPr lang="zh-CN" altLang="en-US"/>
          </a:p>
        </p:txBody>
      </p:sp>
      <p:sp>
        <p:nvSpPr>
          <p:cNvPr id="2" name="标题 1"/>
          <p:cNvSpPr>
            <a:spLocks noGrp="1"/>
          </p:cNvSpPr>
          <p:nvPr>
            <p:ph type="title" idx="13" hasCustomPrompt="1"/>
            <p:custDataLst>
              <p:tags r:id="rId11"/>
            </p:custDataLst>
          </p:nvPr>
        </p:nvSpPr>
        <p:spPr>
          <a:xfrm>
            <a:off x="1006792" y="2291715"/>
            <a:ext cx="4359910" cy="1172210"/>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20204" pitchFamily="34" charset="0"/>
              <a:buNone/>
              <a:defRPr sz="6600" b="0" spc="700">
                <a:solidFill>
                  <a:schemeClr val="tx1"/>
                </a:solidFill>
                <a:latin typeface="Arial" panose="020B0604020202020204" pitchFamily="34" charset="0"/>
                <a:ea typeface="汉仪旗黑-75S" panose="00020600040101010101" charset="-122"/>
              </a:defRPr>
            </a:lvl1pPr>
          </a:lstStyle>
          <a:p>
            <a:r>
              <a:rPr lang="zh-CN" altLang="en-US"/>
              <a:t>编辑标题</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768297"/>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768297"/>
          </a:xfrm>
          <a:prstGeom prst="rect">
            <a:avLst/>
          </a:prstGeom>
        </p:spPr>
      </p:pic>
      <p:sp>
        <p:nvSpPr>
          <p:cNvPr id="2" name="标题 1"/>
          <p:cNvSpPr>
            <a:spLocks noGrp="1"/>
          </p:cNvSpPr>
          <p:nvPr>
            <p:ph type="title"/>
            <p:custDataLst>
              <p:tags r:id="rId8"/>
            </p:custDataLst>
          </p:nvPr>
        </p:nvSpPr>
        <p:spPr>
          <a:xfrm>
            <a:off x="669882" y="443230"/>
            <a:ext cx="10852237"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768297"/>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768297"/>
          </a:xfrm>
          <a:prstGeom prst="rect">
            <a:avLst/>
          </a:prstGeom>
        </p:spPr>
      </p:pic>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8" name="图片 7"/>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1471910" y="0"/>
            <a:ext cx="720090" cy="768297"/>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768297"/>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768297"/>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768297"/>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768297"/>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2" name="图片 11"/>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1471910" y="6089703"/>
            <a:ext cx="720090" cy="768297"/>
          </a:xfrm>
          <a:prstGeom prst="rect">
            <a:avLst/>
          </a:prstGeom>
        </p:spPr>
      </p:pic>
      <p:pic>
        <p:nvPicPr>
          <p:cNvPr id="10" name="图片 9"/>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0" y="6089703"/>
            <a:ext cx="720090" cy="768297"/>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a:extLst>
              <a:ext uri="{28A0092B-C50C-407E-A947-70E740481C1C}">
                <a14:useLocalDpi xmlns:a14="http://schemas.microsoft.com/office/drawing/2010/main" val="0"/>
              </a:ext>
            </a:extLst>
          </a:blip>
          <a:stretch>
            <a:fillRect/>
          </a:stretch>
        </p:blipFill>
        <p:spPr>
          <a:xfrm>
            <a:off x="10571797" y="5129332"/>
            <a:ext cx="1620202" cy="1728668"/>
          </a:xfrm>
          <a:prstGeom prst="rect">
            <a:avLst/>
          </a:prstGeom>
        </p:spPr>
      </p:pic>
      <p:pic>
        <p:nvPicPr>
          <p:cNvPr id="8" name="图片 7"/>
          <p:cNvPicPr/>
          <p:nvPr userDrawn="1">
            <p:custDataLst>
              <p:tags r:id="rId6"/>
            </p:custDataLst>
          </p:nvPr>
        </p:nvPicPr>
        <p:blipFill>
          <a:blip r:embed="rId7" r:link="rId8">
            <a:extLst>
              <a:ext uri="{28A0092B-C50C-407E-A947-70E740481C1C}">
                <a14:useLocalDpi xmlns:a14="http://schemas.microsoft.com/office/drawing/2010/main" val="0"/>
              </a:ext>
            </a:extLst>
          </a:blip>
          <a:stretch>
            <a:fillRect/>
          </a:stretch>
        </p:blipFill>
        <p:spPr>
          <a:xfrm>
            <a:off x="0" y="5129332"/>
            <a:ext cx="1620202" cy="1728668"/>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840105" y="727710"/>
            <a:ext cx="3931920" cy="1115060"/>
          </a:xfrm>
        </p:spPr>
        <p:txBody>
          <a:bodyPr anchor="ctr" anchorCtr="0"/>
          <a:lstStyle>
            <a:lvl1pPr>
              <a:defRPr sz="32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5138420" y="727710"/>
            <a:ext cx="6172200" cy="5403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840105" y="2239645"/>
            <a:ext cx="3931920" cy="3891915"/>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669925" y="5605145"/>
            <a:ext cx="10852150" cy="558165"/>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669925" y="641350"/>
            <a:ext cx="10852150" cy="455612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12196445" cy="68681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467995"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6287770"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669882" y="623591"/>
            <a:ext cx="10852237" cy="899167"/>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日期占位符 15"/>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4" name="文本占位符 3"/>
          <p:cNvSpPr>
            <a:spLocks noGrp="1"/>
          </p:cNvSpPr>
          <p:nvPr>
            <p:ph type="body" sz="quarter" idx="15" hasCustomPrompt="1"/>
            <p:custDataLst>
              <p:tags r:id="rId8"/>
            </p:custDataLst>
          </p:nvPr>
        </p:nvSpPr>
        <p:spPr>
          <a:xfrm>
            <a:off x="761684" y="3819843"/>
            <a:ext cx="4826635" cy="884555"/>
          </a:xfrm>
          <a:prstGeom prst="rect">
            <a:avLst/>
          </a:prstGeom>
        </p:spPr>
        <p:txBody>
          <a:bodyPr vert="horz" wrap="square" lIns="0" tIns="0" rIns="0" bIns="0" anchor="t" anchorCtr="0">
            <a:normAutofit/>
          </a:bodyPr>
          <a:lstStyle>
            <a:lvl1pPr marL="342900" marR="0" indent="-342900" algn="l" rtl="0" eaLnBrk="1" fontAlgn="auto">
              <a:lnSpc>
                <a:spcPct val="120000"/>
              </a:lnSpc>
              <a:spcBef>
                <a:spcPts val="600"/>
              </a:spcBef>
              <a:spcAft>
                <a:spcPts val="0"/>
              </a:spcAft>
              <a:buClrTx/>
              <a:buSzPts val="1600"/>
              <a:buFont typeface="Arial" panose="020B0604020202020204" pitchFamily="34" charset="0"/>
              <a:buNone/>
              <a:defRPr sz="1600" b="0" spc="150">
                <a:solidFill>
                  <a:schemeClr val="tx1"/>
                </a:solidFill>
                <a:latin typeface="Arial" panose="020B0604020202020204" pitchFamily="34" charset="0"/>
                <a:ea typeface="微软雅黑" panose="020B0503020204020204" charset="-122"/>
              </a:defRPr>
            </a:lvl1pPr>
          </a:lstStyle>
          <a:p>
            <a:pPr marL="0" marR="0" lvl="0" indent="0" algn="l" defTabSz="914400" rtl="0" eaLnBrk="1" fontAlgn="auto" latinLnBrk="0" hangingPunct="1">
              <a:lnSpc>
                <a:spcPct val="120000"/>
              </a:lnSpc>
              <a:spcBef>
                <a:spcPts val="600"/>
              </a:spcBef>
              <a:spcAft>
                <a:spcPts val="0"/>
              </a:spcAft>
              <a:buClr>
                <a:schemeClr val="tx1">
                  <a:lumMod val="65000"/>
                  <a:lumOff val="35000"/>
                </a:schemeClr>
              </a:buClr>
              <a:buSzPts val="1600"/>
              <a:buFont typeface="Arial" panose="020B0604020202020204" pitchFamily="34" charset="0"/>
              <a:buNone/>
            </a:pPr>
            <a:r>
              <a:rPr lang="zh-CN" altLang="en-US"/>
              <a:t>编辑文本</a:t>
            </a:r>
            <a:endParaRPr lang="zh-CN" altLang="en-US"/>
          </a:p>
        </p:txBody>
      </p:sp>
      <p:sp>
        <p:nvSpPr>
          <p:cNvPr id="3" name="标题 2"/>
          <p:cNvSpPr>
            <a:spLocks noGrp="1"/>
          </p:cNvSpPr>
          <p:nvPr>
            <p:ph type="ctrTitle" idx="14" hasCustomPrompt="1"/>
            <p:custDataLst>
              <p:tags r:id="rId9"/>
            </p:custDataLst>
          </p:nvPr>
        </p:nvSpPr>
        <p:spPr>
          <a:xfrm>
            <a:off x="761684" y="2153603"/>
            <a:ext cx="4825365" cy="970915"/>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5400" b="0" spc="600">
                <a:solidFill>
                  <a:schemeClr val="tx1"/>
                </a:solidFill>
                <a:latin typeface="Arial" panose="020B0604020202020204" pitchFamily="34" charset="0"/>
                <a:ea typeface="汉仪旗黑-75S" panose="00020600040101010101" charset="-122"/>
              </a:defRPr>
            </a:lvl1pPr>
          </a:lstStyle>
          <a:p>
            <a:r>
              <a:rPr lang="zh-CN" altLang="en-US"/>
              <a:t>编辑标题</a:t>
            </a:r>
            <a:endParaRPr lang="zh-CN" altLang="en-US"/>
          </a:p>
        </p:txBody>
      </p:sp>
      <p:sp>
        <p:nvSpPr>
          <p:cNvPr id="2" name="副标题 1"/>
          <p:cNvSpPr>
            <a:spLocks noGrp="1"/>
          </p:cNvSpPr>
          <p:nvPr>
            <p:ph type="subTitle" idx="13" hasCustomPrompt="1"/>
            <p:custDataLst>
              <p:tags r:id="rId10"/>
            </p:custDataLst>
          </p:nvPr>
        </p:nvSpPr>
        <p:spPr>
          <a:xfrm>
            <a:off x="761683" y="3328988"/>
            <a:ext cx="4826000" cy="370205"/>
          </a:xfrm>
        </p:spPr>
        <p:txBody>
          <a:bodyPr vert="horz" wrap="square" lIns="0" tIns="0" rIns="0" bIns="0" anchor="t" anchorCtr="0">
            <a:normAutofit/>
          </a:bodyPr>
          <a:lstStyle>
            <a:lvl1pPr marL="0" marR="0" indent="0" algn="l"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1" spc="200">
                <a:solidFill>
                  <a:schemeClr val="tx1"/>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5" Type="http://schemas.openxmlformats.org/officeDocument/2006/relationships/theme" Target="../theme/theme2.xml"/><Relationship Id="rId24" Type="http://schemas.openxmlformats.org/officeDocument/2006/relationships/tags" Target="../tags/tag141.xml"/><Relationship Id="rId23" Type="http://schemas.openxmlformats.org/officeDocument/2006/relationships/tags" Target="../tags/tag140.xml"/><Relationship Id="rId22" Type="http://schemas.openxmlformats.org/officeDocument/2006/relationships/tags" Target="../tags/tag139.xml"/><Relationship Id="rId21" Type="http://schemas.openxmlformats.org/officeDocument/2006/relationships/tags" Target="../tags/tag138.xml"/><Relationship Id="rId20" Type="http://schemas.openxmlformats.org/officeDocument/2006/relationships/tags" Target="../tags/tag137.xml"/><Relationship Id="rId2" Type="http://schemas.openxmlformats.org/officeDocument/2006/relationships/slideLayout" Target="../slideLayouts/slideLayout10.xml"/><Relationship Id="rId19" Type="http://schemas.openxmlformats.org/officeDocument/2006/relationships/tags" Target="../tags/tag136.xml"/><Relationship Id="rId18" Type="http://schemas.openxmlformats.org/officeDocument/2006/relationships/slideLayout" Target="../slideLayouts/slideLayout26.xml"/><Relationship Id="rId17" Type="http://schemas.openxmlformats.org/officeDocument/2006/relationships/slideLayout" Target="../slideLayouts/slideLayout25.xml"/><Relationship Id="rId16" Type="http://schemas.openxmlformats.org/officeDocument/2006/relationships/slideLayout" Target="../slideLayouts/slideLayout24.xml"/><Relationship Id="rId15" Type="http://schemas.openxmlformats.org/officeDocument/2006/relationships/slideLayout" Target="../slideLayouts/slideLayout23.xml"/><Relationship Id="rId14" Type="http://schemas.openxmlformats.org/officeDocument/2006/relationships/slideLayout" Target="../slideLayouts/slideLayout22.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s>
</file>

<file path=ppt/slides/_rels/slide10.xml.rels><?xml version="1.0" encoding="UTF-8" standalone="yes"?>
<Relationships xmlns="http://schemas.openxmlformats.org/package/2006/relationships"><Relationship Id="rId9" Type="http://schemas.openxmlformats.org/officeDocument/2006/relationships/tags" Target="../tags/tag229.xml"/><Relationship Id="rId8" Type="http://schemas.openxmlformats.org/officeDocument/2006/relationships/tags" Target="../tags/tag228.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227.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1" Type="http://schemas.openxmlformats.org/officeDocument/2006/relationships/slideLayout" Target="../slideLayouts/slideLayout15.xml"/><Relationship Id="rId20" Type="http://schemas.openxmlformats.org/officeDocument/2006/relationships/tags" Target="../tags/tag240.xml"/><Relationship Id="rId2" Type="http://schemas.openxmlformats.org/officeDocument/2006/relationships/tags" Target="../tags/tag226.xml"/><Relationship Id="rId19" Type="http://schemas.openxmlformats.org/officeDocument/2006/relationships/tags" Target="../tags/tag239.xml"/><Relationship Id="rId18" Type="http://schemas.openxmlformats.org/officeDocument/2006/relationships/tags" Target="../tags/tag238.xml"/><Relationship Id="rId17" Type="http://schemas.openxmlformats.org/officeDocument/2006/relationships/tags" Target="../tags/tag237.xml"/><Relationship Id="rId16" Type="http://schemas.openxmlformats.org/officeDocument/2006/relationships/tags" Target="../tags/tag236.xml"/><Relationship Id="rId15" Type="http://schemas.openxmlformats.org/officeDocument/2006/relationships/tags" Target="../tags/tag235.xml"/><Relationship Id="rId14" Type="http://schemas.openxmlformats.org/officeDocument/2006/relationships/tags" Target="../tags/tag234.xml"/><Relationship Id="rId13" Type="http://schemas.openxmlformats.org/officeDocument/2006/relationships/tags" Target="../tags/tag233.xml"/><Relationship Id="rId12" Type="http://schemas.openxmlformats.org/officeDocument/2006/relationships/tags" Target="../tags/tag232.xml"/><Relationship Id="rId11" Type="http://schemas.openxmlformats.org/officeDocument/2006/relationships/tags" Target="../tags/tag231.xml"/><Relationship Id="rId10" Type="http://schemas.openxmlformats.org/officeDocument/2006/relationships/tags" Target="../tags/tag230.xml"/><Relationship Id="rId1" Type="http://schemas.openxmlformats.org/officeDocument/2006/relationships/tags" Target="../tags/tag225.xml"/></Relationships>
</file>

<file path=ppt/slides/_rels/slide11.xml.rels><?xml version="1.0" encoding="UTF-8" standalone="yes"?>
<Relationships xmlns="http://schemas.openxmlformats.org/package/2006/relationships"><Relationship Id="rId9" Type="http://schemas.openxmlformats.org/officeDocument/2006/relationships/tags" Target="../tags/tag243.xml"/><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file:///C:\Users\1V994W2\PycharmProjects\PPT_Background_Generation/pic_temp/1_pic_quater_right_up.png" TargetMode="External"/><Relationship Id="rId5" Type="http://schemas.openxmlformats.org/officeDocument/2006/relationships/image" Target="../media/image3.png"/><Relationship Id="rId4" Type="http://schemas.openxmlformats.org/officeDocument/2006/relationships/tags" Target="../tags/tag242.xml"/><Relationship Id="rId3" Type="http://schemas.openxmlformats.org/officeDocument/2006/relationships/image" Target="file:///C:\Users\1V994W2\PycharmProjects\PPT_Background_Generation/pic_temp/0_pic_quater_left_up.png" TargetMode="External"/><Relationship Id="rId2" Type="http://schemas.openxmlformats.org/officeDocument/2006/relationships/image" Target="../media/image2.png"/><Relationship Id="rId10" Type="http://schemas.openxmlformats.org/officeDocument/2006/relationships/slideLayout" Target="../slideLayouts/slideLayout15.xml"/><Relationship Id="rId1" Type="http://schemas.openxmlformats.org/officeDocument/2006/relationships/tags" Target="../tags/tag241.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tags" Target="../tags/tag246.xml"/><Relationship Id="rId7" Type="http://schemas.openxmlformats.org/officeDocument/2006/relationships/image" Target="../media/image17.png"/><Relationship Id="rId6" Type="http://schemas.openxmlformats.org/officeDocument/2006/relationships/image" Target="file:///C:\Users\1V994W2\PycharmProjects\PPT_Background_Generation/pic_temp/1_pic_quater_right_up.png" TargetMode="External"/><Relationship Id="rId5" Type="http://schemas.openxmlformats.org/officeDocument/2006/relationships/image" Target="../media/image3.png"/><Relationship Id="rId4" Type="http://schemas.openxmlformats.org/officeDocument/2006/relationships/tags" Target="../tags/tag245.xml"/><Relationship Id="rId3" Type="http://schemas.openxmlformats.org/officeDocument/2006/relationships/image" Target="file:///C:\Users\1V994W2\PycharmProjects\PPT_Background_Generation/pic_temp/0_pic_quater_left_up.png" TargetMode="External"/><Relationship Id="rId2" Type="http://schemas.openxmlformats.org/officeDocument/2006/relationships/image" Target="../media/image2.png"/><Relationship Id="rId1" Type="http://schemas.openxmlformats.org/officeDocument/2006/relationships/tags" Target="../tags/tag244.xml"/></Relationships>
</file>

<file path=ppt/slides/_rels/slide13.xml.rels><?xml version="1.0" encoding="UTF-8" standalone="yes"?>
<Relationships xmlns="http://schemas.openxmlformats.org/package/2006/relationships"><Relationship Id="rId9" Type="http://schemas.openxmlformats.org/officeDocument/2006/relationships/tags" Target="../tags/tag250.xml"/><Relationship Id="rId8" Type="http://schemas.openxmlformats.org/officeDocument/2006/relationships/image" Target="../media/image18.png"/><Relationship Id="rId7" Type="http://schemas.openxmlformats.org/officeDocument/2006/relationships/tags" Target="../tags/tag249.xml"/><Relationship Id="rId6" Type="http://schemas.openxmlformats.org/officeDocument/2006/relationships/image" Target="file:///C:\Users\1V994W2\PycharmProjects\PPT_Background_Generation/pic_temp/1_pic_quater_right_up.png" TargetMode="External"/><Relationship Id="rId5" Type="http://schemas.openxmlformats.org/officeDocument/2006/relationships/image" Target="../media/image3.png"/><Relationship Id="rId4" Type="http://schemas.openxmlformats.org/officeDocument/2006/relationships/tags" Target="../tags/tag248.xml"/><Relationship Id="rId3" Type="http://schemas.openxmlformats.org/officeDocument/2006/relationships/image" Target="file:///C:\Users\1V994W2\PycharmProjects\PPT_Background_Generation/pic_temp/0_pic_quater_left_up.png" TargetMode="External"/><Relationship Id="rId2" Type="http://schemas.openxmlformats.org/officeDocument/2006/relationships/image" Target="../media/image2.png"/><Relationship Id="rId10" Type="http://schemas.openxmlformats.org/officeDocument/2006/relationships/slideLayout" Target="../slideLayouts/slideLayout15.xml"/><Relationship Id="rId1" Type="http://schemas.openxmlformats.org/officeDocument/2006/relationships/tags" Target="../tags/tag247.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1.xml"/><Relationship Id="rId3" Type="http://schemas.openxmlformats.org/officeDocument/2006/relationships/tags" Target="../tags/tag253.xml"/><Relationship Id="rId2" Type="http://schemas.openxmlformats.org/officeDocument/2006/relationships/tags" Target="../tags/tag252.xml"/><Relationship Id="rId1" Type="http://schemas.openxmlformats.org/officeDocument/2006/relationships/tags" Target="../tags/tag25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1.xml"/><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tags" Target="../tags/tag25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1.xml"/><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tags" Target="../tags/tag257.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5" Type="http://schemas.openxmlformats.org/officeDocument/2006/relationships/notesSlide" Target="../notesSlides/notesSlide1.xml"/><Relationship Id="rId14" Type="http://schemas.openxmlformats.org/officeDocument/2006/relationships/slideLayout" Target="../slideLayouts/slideLayout14.xml"/><Relationship Id="rId13" Type="http://schemas.openxmlformats.org/officeDocument/2006/relationships/tags" Target="../tags/tag157.xml"/><Relationship Id="rId12" Type="http://schemas.openxmlformats.org/officeDocument/2006/relationships/tags" Target="../tags/tag156.xml"/><Relationship Id="rId11" Type="http://schemas.openxmlformats.org/officeDocument/2006/relationships/tags" Target="../tags/tag155.xml"/><Relationship Id="rId10" Type="http://schemas.openxmlformats.org/officeDocument/2006/relationships/tags" Target="../tags/tag154.xml"/><Relationship Id="rId1" Type="http://schemas.openxmlformats.org/officeDocument/2006/relationships/tags" Target="../tags/tag145.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9.xml"/><Relationship Id="rId4" Type="http://schemas.openxmlformats.org/officeDocument/2006/relationships/tags" Target="../tags/tag263.xml"/><Relationship Id="rId3" Type="http://schemas.openxmlformats.org/officeDocument/2006/relationships/tags" Target="../tags/tag262.xml"/><Relationship Id="rId2" Type="http://schemas.openxmlformats.org/officeDocument/2006/relationships/tags" Target="../tags/tag261.xml"/><Relationship Id="rId1" Type="http://schemas.openxmlformats.org/officeDocument/2006/relationships/tags" Target="../tags/tag260.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1.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s>
</file>

<file path=ppt/slides/_rels/slide4.xml.rels><?xml version="1.0" encoding="UTF-8" standalone="yes"?>
<Relationships xmlns="http://schemas.openxmlformats.org/package/2006/relationships"><Relationship Id="rId9" Type="http://schemas.openxmlformats.org/officeDocument/2006/relationships/tags" Target="../tags/tag165.xml"/><Relationship Id="rId8" Type="http://schemas.openxmlformats.org/officeDocument/2006/relationships/tags" Target="../tags/tag164.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163.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1" Type="http://schemas.openxmlformats.org/officeDocument/2006/relationships/slideLayout" Target="../slideLayouts/slideLayout15.xml"/><Relationship Id="rId20" Type="http://schemas.openxmlformats.org/officeDocument/2006/relationships/tags" Target="../tags/tag175.xml"/><Relationship Id="rId2" Type="http://schemas.openxmlformats.org/officeDocument/2006/relationships/tags" Target="../tags/tag162.xml"/><Relationship Id="rId19" Type="http://schemas.openxmlformats.org/officeDocument/2006/relationships/image" Target="../media/image6.png"/><Relationship Id="rId18" Type="http://schemas.openxmlformats.org/officeDocument/2006/relationships/tags" Target="../tags/tag174.xml"/><Relationship Id="rId17" Type="http://schemas.openxmlformats.org/officeDocument/2006/relationships/tags" Target="../tags/tag173.xml"/><Relationship Id="rId16" Type="http://schemas.openxmlformats.org/officeDocument/2006/relationships/tags" Target="../tags/tag172.xml"/><Relationship Id="rId15" Type="http://schemas.openxmlformats.org/officeDocument/2006/relationships/tags" Target="../tags/tag171.xml"/><Relationship Id="rId14" Type="http://schemas.openxmlformats.org/officeDocument/2006/relationships/tags" Target="../tags/tag170.xml"/><Relationship Id="rId13" Type="http://schemas.openxmlformats.org/officeDocument/2006/relationships/tags" Target="../tags/tag169.xml"/><Relationship Id="rId12" Type="http://schemas.openxmlformats.org/officeDocument/2006/relationships/tags" Target="../tags/tag168.xml"/><Relationship Id="rId11" Type="http://schemas.openxmlformats.org/officeDocument/2006/relationships/tags" Target="../tags/tag167.xml"/><Relationship Id="rId10" Type="http://schemas.openxmlformats.org/officeDocument/2006/relationships/tags" Target="../tags/tag166.xml"/><Relationship Id="rId1" Type="http://schemas.openxmlformats.org/officeDocument/2006/relationships/tags" Target="../tags/tag161.xml"/></Relationships>
</file>

<file path=ppt/slides/_rels/slide5.xml.rels><?xml version="1.0" encoding="UTF-8" standalone="yes"?>
<Relationships xmlns="http://schemas.openxmlformats.org/package/2006/relationships"><Relationship Id="rId9" Type="http://schemas.openxmlformats.org/officeDocument/2006/relationships/tags" Target="../tags/tag179.xml"/><Relationship Id="rId8" Type="http://schemas.openxmlformats.org/officeDocument/2006/relationships/tags" Target="../tags/tag178.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177.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176.xml"/><Relationship Id="rId11" Type="http://schemas.openxmlformats.org/officeDocument/2006/relationships/slideLayout" Target="../slideLayouts/slideLayout15.xml"/><Relationship Id="rId10" Type="http://schemas.openxmlformats.org/officeDocument/2006/relationships/tags" Target="../tags/tag180.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tags" Target="../tags/tag184.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183.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182.xml"/><Relationship Id="rId17" Type="http://schemas.openxmlformats.org/officeDocument/2006/relationships/slideLayout" Target="../slideLayouts/slideLayout15.xml"/><Relationship Id="rId16" Type="http://schemas.openxmlformats.org/officeDocument/2006/relationships/tags" Target="../tags/tag191.xml"/><Relationship Id="rId15" Type="http://schemas.openxmlformats.org/officeDocument/2006/relationships/image" Target="../media/image8.png"/><Relationship Id="rId14" Type="http://schemas.openxmlformats.org/officeDocument/2006/relationships/tags" Target="../tags/tag190.xml"/><Relationship Id="rId13" Type="http://schemas.openxmlformats.org/officeDocument/2006/relationships/tags" Target="../tags/tag189.xml"/><Relationship Id="rId12" Type="http://schemas.openxmlformats.org/officeDocument/2006/relationships/tags" Target="../tags/tag188.xml"/><Relationship Id="rId11" Type="http://schemas.openxmlformats.org/officeDocument/2006/relationships/tags" Target="../tags/tag187.xml"/><Relationship Id="rId10" Type="http://schemas.openxmlformats.org/officeDocument/2006/relationships/tags" Target="../tags/tag186.xml"/><Relationship Id="rId1" Type="http://schemas.openxmlformats.org/officeDocument/2006/relationships/tags" Target="../tags/tag181.xml"/></Relationships>
</file>

<file path=ppt/slides/_rels/slide7.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194.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193.xml"/><Relationship Id="rId18" Type="http://schemas.openxmlformats.org/officeDocument/2006/relationships/slideLayout" Target="../slideLayouts/slideLayout15.xml"/><Relationship Id="rId17" Type="http://schemas.openxmlformats.org/officeDocument/2006/relationships/tags" Target="../tags/tag202.xml"/><Relationship Id="rId16" Type="http://schemas.openxmlformats.org/officeDocument/2006/relationships/tags" Target="../tags/tag201.xml"/><Relationship Id="rId15" Type="http://schemas.openxmlformats.org/officeDocument/2006/relationships/tags" Target="../tags/tag200.xml"/><Relationship Id="rId14" Type="http://schemas.openxmlformats.org/officeDocument/2006/relationships/image" Target="../media/image10.png"/><Relationship Id="rId13" Type="http://schemas.openxmlformats.org/officeDocument/2006/relationships/image" Target="../media/image9.png"/><Relationship Id="rId12" Type="http://schemas.openxmlformats.org/officeDocument/2006/relationships/tags" Target="../tags/tag199.xml"/><Relationship Id="rId11" Type="http://schemas.openxmlformats.org/officeDocument/2006/relationships/tags" Target="../tags/tag198.xml"/><Relationship Id="rId10" Type="http://schemas.openxmlformats.org/officeDocument/2006/relationships/tags" Target="../tags/tag197.xml"/><Relationship Id="rId1" Type="http://schemas.openxmlformats.org/officeDocument/2006/relationships/tags" Target="../tags/tag192.xml"/></Relationships>
</file>

<file path=ppt/slides/_rels/slide8.xml.rels><?xml version="1.0" encoding="UTF-8" standalone="yes"?>
<Relationships xmlns="http://schemas.openxmlformats.org/package/2006/relationships"><Relationship Id="rId9" Type="http://schemas.openxmlformats.org/officeDocument/2006/relationships/tags" Target="../tags/tag207.xml"/><Relationship Id="rId8" Type="http://schemas.openxmlformats.org/officeDocument/2006/relationships/tags" Target="../tags/tag206.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205.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204.xml"/><Relationship Id="rId18" Type="http://schemas.openxmlformats.org/officeDocument/2006/relationships/slideLayout" Target="../slideLayouts/slideLayout15.xml"/><Relationship Id="rId17" Type="http://schemas.openxmlformats.org/officeDocument/2006/relationships/tags" Target="../tags/tag213.xml"/><Relationship Id="rId16" Type="http://schemas.openxmlformats.org/officeDocument/2006/relationships/image" Target="../media/image12.png"/><Relationship Id="rId15" Type="http://schemas.openxmlformats.org/officeDocument/2006/relationships/image" Target="../media/image11.png"/><Relationship Id="rId14" Type="http://schemas.openxmlformats.org/officeDocument/2006/relationships/tags" Target="../tags/tag212.xml"/><Relationship Id="rId13" Type="http://schemas.openxmlformats.org/officeDocument/2006/relationships/tags" Target="../tags/tag211.xml"/><Relationship Id="rId12" Type="http://schemas.openxmlformats.org/officeDocument/2006/relationships/tags" Target="../tags/tag210.xml"/><Relationship Id="rId11" Type="http://schemas.openxmlformats.org/officeDocument/2006/relationships/tags" Target="../tags/tag209.xml"/><Relationship Id="rId10" Type="http://schemas.openxmlformats.org/officeDocument/2006/relationships/tags" Target="../tags/tag208.xml"/><Relationship Id="rId1" Type="http://schemas.openxmlformats.org/officeDocument/2006/relationships/tags" Target="../tags/tag203.xml"/></Relationships>
</file>

<file path=ppt/slides/_rels/slide9.xml.rels><?xml version="1.0" encoding="UTF-8" standalone="yes"?>
<Relationships xmlns="http://schemas.openxmlformats.org/package/2006/relationships"><Relationship Id="rId9" Type="http://schemas.openxmlformats.org/officeDocument/2006/relationships/tags" Target="../tags/tag218.xml"/><Relationship Id="rId8" Type="http://schemas.openxmlformats.org/officeDocument/2006/relationships/tags" Target="../tags/tag217.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216.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215.xml"/><Relationship Id="rId18" Type="http://schemas.openxmlformats.org/officeDocument/2006/relationships/slideLayout" Target="../slideLayouts/slideLayout15.xml"/><Relationship Id="rId17" Type="http://schemas.openxmlformats.org/officeDocument/2006/relationships/tags" Target="../tags/tag224.xml"/><Relationship Id="rId16" Type="http://schemas.openxmlformats.org/officeDocument/2006/relationships/image" Target="../media/image14.png"/><Relationship Id="rId15" Type="http://schemas.openxmlformats.org/officeDocument/2006/relationships/image" Target="../media/image13.png"/><Relationship Id="rId14" Type="http://schemas.openxmlformats.org/officeDocument/2006/relationships/tags" Target="../tags/tag223.xml"/><Relationship Id="rId13" Type="http://schemas.openxmlformats.org/officeDocument/2006/relationships/tags" Target="../tags/tag222.xml"/><Relationship Id="rId12" Type="http://schemas.openxmlformats.org/officeDocument/2006/relationships/tags" Target="../tags/tag221.xml"/><Relationship Id="rId11" Type="http://schemas.openxmlformats.org/officeDocument/2006/relationships/tags" Target="../tags/tag220.xml"/><Relationship Id="rId10" Type="http://schemas.openxmlformats.org/officeDocument/2006/relationships/tags" Target="../tags/tag219.xml"/><Relationship Id="rId1" Type="http://schemas.openxmlformats.org/officeDocument/2006/relationships/tags" Target="../tags/tag2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3"/>
            <p:custDataLst>
              <p:tags r:id="rId1"/>
            </p:custDataLst>
          </p:nvPr>
        </p:nvSpPr>
        <p:spPr>
          <a:xfrm>
            <a:off x="940802" y="5592264"/>
            <a:ext cx="4826000" cy="370205"/>
          </a:xfrm>
        </p:spPr>
        <p:txBody>
          <a:bodyPr wrap="square">
            <a:normAutofit/>
          </a:bodyPr>
          <a:lstStyle/>
          <a:p>
            <a:pPr algn="r"/>
            <a:r>
              <a:rPr lang="zh-CN" altLang="en-US">
                <a:solidFill>
                  <a:srgbClr val="000000"/>
                </a:solidFill>
                <a:ea typeface="微软雅黑" panose="020B0503020204020204" charset="-122"/>
              </a:rPr>
              <a:t>汇报小组：</a:t>
            </a:r>
            <a:r>
              <a:rPr lang="en-US" altLang="zh-CN">
                <a:solidFill>
                  <a:srgbClr val="000000"/>
                </a:solidFill>
                <a:ea typeface="微软雅黑" panose="020B0503020204020204" charset="-122"/>
              </a:rPr>
              <a:t>D</a:t>
            </a:r>
            <a:r>
              <a:rPr lang="zh-CN" altLang="en-US">
                <a:solidFill>
                  <a:srgbClr val="000000"/>
                </a:solidFill>
                <a:ea typeface="微软雅黑" panose="020B0503020204020204" charset="-122"/>
              </a:rPr>
              <a:t>组</a:t>
            </a:r>
            <a:endParaRPr lang="zh-CN" altLang="en-US"/>
          </a:p>
        </p:txBody>
      </p:sp>
      <p:sp>
        <p:nvSpPr>
          <p:cNvPr id="6" name="标题 5"/>
          <p:cNvSpPr>
            <a:spLocks noGrp="1"/>
          </p:cNvSpPr>
          <p:nvPr>
            <p:ph type="ctrTitle" idx="14"/>
            <p:custDataLst>
              <p:tags r:id="rId2"/>
            </p:custDataLst>
          </p:nvPr>
        </p:nvSpPr>
        <p:spPr>
          <a:xfrm>
            <a:off x="477197" y="1758811"/>
            <a:ext cx="6298998" cy="1731543"/>
          </a:xfrm>
        </p:spPr>
        <p:txBody>
          <a:bodyPr wrap="square">
            <a:normAutofit/>
          </a:bodyPr>
          <a:lstStyle/>
          <a:p>
            <a:r>
              <a:rPr lang="zh-CN" altLang="en-US">
                <a:solidFill>
                  <a:srgbClr val="000000"/>
                </a:solidFill>
              </a:rPr>
              <a:t>需求规格说明书与实验</a:t>
            </a:r>
            <a:r>
              <a:rPr lang="en-US" altLang="zh-CN">
                <a:solidFill>
                  <a:srgbClr val="000000"/>
                </a:solidFill>
              </a:rPr>
              <a:t>6</a:t>
            </a:r>
            <a:r>
              <a:rPr lang="zh-CN" altLang="en-US">
                <a:solidFill>
                  <a:srgbClr val="000000"/>
                </a:solidFill>
              </a:rPr>
              <a:t>-</a:t>
            </a:r>
            <a:r>
              <a:rPr lang="en-US" altLang="zh-CN">
                <a:solidFill>
                  <a:srgbClr val="000000"/>
                </a:solidFill>
              </a:rPr>
              <a:t>8</a:t>
            </a:r>
            <a:r>
              <a:rPr lang="zh-CN" altLang="en-US">
                <a:solidFill>
                  <a:srgbClr val="000000"/>
                </a:solidFill>
              </a:rPr>
              <a:t>的改进</a:t>
            </a:r>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0" y="1302354"/>
            <a:ext cx="12192000" cy="425329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pic>
        <p:nvPicPr>
          <p:cNvPr id="18" name="图片 17"/>
          <p:cNvPicPr/>
          <p:nvPr>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10571797" y="5129332"/>
            <a:ext cx="1620202" cy="1728668"/>
          </a:xfrm>
          <a:prstGeom prst="rect">
            <a:avLst/>
          </a:prstGeom>
        </p:spPr>
      </p:pic>
      <p:pic>
        <p:nvPicPr>
          <p:cNvPr id="19" name="图片 18"/>
          <p:cNvPicPr/>
          <p:nvPr>
            <p:custDataLst>
              <p:tags r:id="rId5"/>
            </p:custDataLst>
          </p:nvPr>
        </p:nvPicPr>
        <p:blipFill>
          <a:blip r:embed="rId6" r:link="rId7">
            <a:extLst>
              <a:ext uri="{28A0092B-C50C-407E-A947-70E740481C1C}">
                <a14:useLocalDpi xmlns:a14="http://schemas.microsoft.com/office/drawing/2010/main" val="0"/>
              </a:ext>
            </a:extLst>
          </a:blip>
          <a:stretch>
            <a:fillRect/>
          </a:stretch>
        </p:blipFill>
        <p:spPr>
          <a:xfrm>
            <a:off x="0" y="5129332"/>
            <a:ext cx="1620202" cy="1728668"/>
          </a:xfrm>
          <a:prstGeom prst="rect">
            <a:avLst/>
          </a:prstGeom>
        </p:spPr>
      </p:pic>
      <p:cxnSp>
        <p:nvCxnSpPr>
          <p:cNvPr id="3" name="直接连接符 2"/>
          <p:cNvCxnSpPr/>
          <p:nvPr>
            <p:custDataLst>
              <p:tags r:id="rId8"/>
            </p:custDataLst>
          </p:nvPr>
        </p:nvCxnSpPr>
        <p:spPr>
          <a:xfrm>
            <a:off x="6102350" y="2009140"/>
            <a:ext cx="0" cy="2946400"/>
          </a:xfrm>
          <a:prstGeom prst="line">
            <a:avLst/>
          </a:prstGeom>
          <a:ln>
            <a:solidFill>
              <a:schemeClr val="bg1">
                <a:lumMod val="85000"/>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custDataLst>
              <p:tags r:id="rId9"/>
            </p:custDataLst>
          </p:nvPr>
        </p:nvCxnSpPr>
        <p:spPr>
          <a:xfrm>
            <a:off x="1570170" y="3429001"/>
            <a:ext cx="9064625" cy="0"/>
          </a:xfrm>
          <a:prstGeom prst="line">
            <a:avLst/>
          </a:prstGeom>
          <a:ln>
            <a:solidFill>
              <a:schemeClr val="bg1">
                <a:lumMod val="85000"/>
                <a:alpha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custDataLst>
              <p:tags r:id="rId10"/>
            </p:custDataLst>
          </p:nvPr>
        </p:nvGrpSpPr>
        <p:grpSpPr>
          <a:xfrm>
            <a:off x="2348230" y="2007234"/>
            <a:ext cx="3264535" cy="1164590"/>
            <a:chOff x="1486" y="4588"/>
            <a:chExt cx="5141" cy="1834"/>
          </a:xfrm>
        </p:grpSpPr>
        <p:sp>
          <p:nvSpPr>
            <p:cNvPr id="6" name="文本框 5"/>
            <p:cNvSpPr txBox="1"/>
            <p:nvPr>
              <p:custDataLst>
                <p:tags r:id="rId11"/>
              </p:custDataLst>
            </p:nvPr>
          </p:nvSpPr>
          <p:spPr>
            <a:xfrm>
              <a:off x="1489" y="4588"/>
              <a:ext cx="5138" cy="1307"/>
            </a:xfrm>
            <a:prstGeom prst="rect">
              <a:avLst/>
            </a:prstGeom>
            <a:noFill/>
          </p:spPr>
          <p:txBody>
            <a:bodyPr wrap="square" rtlCol="0">
              <a:normAutofit/>
            </a:bodyPr>
            <a:lstStyle/>
            <a:p>
              <a:pPr algn="ctr"/>
              <a:r>
                <a:rPr lang="zh-CN" altLang="en-US" sz="2800" b="1" spc="300" dirty="0">
                  <a:solidFill>
                    <a:srgbClr val="262626"/>
                  </a:solidFill>
                  <a:latin typeface="Arial" panose="020B0604020202020204" pitchFamily="34" charset="0"/>
                  <a:ea typeface="微软雅黑" panose="020B0503020204020204" charset="-122"/>
                </a:rPr>
                <a:t>用户友好性</a:t>
              </a:r>
              <a:endParaRPr lang="zh-CN" altLang="en-US" sz="4800" b="1" spc="300" dirty="0">
                <a:solidFill>
                  <a:schemeClr val="tx1">
                    <a:lumMod val="85000"/>
                    <a:lumOff val="15000"/>
                  </a:schemeClr>
                </a:solidFill>
                <a:latin typeface="Arial" panose="020B0604020202020204" pitchFamily="34" charset="0"/>
                <a:ea typeface="微软雅黑" panose="020B0503020204020204" charset="-122"/>
              </a:endParaRPr>
            </a:p>
          </p:txBody>
        </p:sp>
        <p:sp>
          <p:nvSpPr>
            <p:cNvPr id="7" name="文本框 6"/>
            <p:cNvSpPr txBox="1"/>
            <p:nvPr>
              <p:custDataLst>
                <p:tags r:id="rId12"/>
              </p:custDataLst>
            </p:nvPr>
          </p:nvSpPr>
          <p:spPr>
            <a:xfrm>
              <a:off x="1486" y="5697"/>
              <a:ext cx="5139" cy="725"/>
            </a:xfrm>
            <a:prstGeom prst="rect">
              <a:avLst/>
            </a:prstGeom>
            <a:noFill/>
          </p:spPr>
          <p:txBody>
            <a:bodyPr wrap="square" rtlCol="0">
              <a:normAutofit/>
            </a:bodyPr>
            <a:lstStyle/>
            <a:p>
              <a:pPr algn="ctr">
                <a:lnSpc>
                  <a:spcPct val="150000"/>
                </a:lnSpc>
                <a:spcAft>
                  <a:spcPts val="1000"/>
                </a:spcAft>
              </a:pPr>
              <a:r>
                <a:rPr lang="zh-CN" altLang="en-US" sz="1600" dirty="0">
                  <a:solidFill>
                    <a:srgbClr val="404040"/>
                  </a:solidFill>
                  <a:latin typeface="Arial" panose="020B0604020202020204" pitchFamily="34" charset="0"/>
                  <a:ea typeface="微软雅黑" panose="020B0503020204020204" charset="-122"/>
                  <a:sym typeface="+mn-ea"/>
                </a:rPr>
                <a:t>界面简洁、低延迟、易上手</a:t>
              </a:r>
              <a:r>
                <a:rPr lang="en-US" altLang="zh-CN" sz="1600" dirty="0">
                  <a:solidFill>
                    <a:srgbClr val="404040"/>
                  </a:solidFill>
                  <a:latin typeface="Arial" panose="020B0604020202020204" pitchFamily="34" charset="0"/>
                  <a:ea typeface="微软雅黑" panose="020B0503020204020204" charset="-122"/>
                  <a:sym typeface="+mn-ea"/>
                </a:rPr>
                <a:t>.</a:t>
              </a:r>
              <a:endParaRPr lang="zh-CN" altLang="en-US" sz="1600" dirty="0">
                <a:solidFill>
                  <a:schemeClr val="tx1">
                    <a:lumMod val="75000"/>
                    <a:lumOff val="25000"/>
                  </a:schemeClr>
                </a:solidFill>
                <a:latin typeface="Arial" panose="020B0604020202020204" pitchFamily="34" charset="0"/>
                <a:ea typeface="微软雅黑" panose="020B0503020204020204" charset="-122"/>
                <a:sym typeface="+mn-ea"/>
              </a:endParaRPr>
            </a:p>
          </p:txBody>
        </p:sp>
      </p:grpSp>
      <p:grpSp>
        <p:nvGrpSpPr>
          <p:cNvPr id="8" name="组合 7"/>
          <p:cNvGrpSpPr/>
          <p:nvPr>
            <p:custDataLst>
              <p:tags r:id="rId13"/>
            </p:custDataLst>
          </p:nvPr>
        </p:nvGrpSpPr>
        <p:grpSpPr>
          <a:xfrm>
            <a:off x="6593840" y="1950719"/>
            <a:ext cx="3264535" cy="1216025"/>
            <a:chOff x="1486" y="4507"/>
            <a:chExt cx="5141" cy="1915"/>
          </a:xfrm>
        </p:grpSpPr>
        <p:sp>
          <p:nvSpPr>
            <p:cNvPr id="9" name="文本框 8"/>
            <p:cNvSpPr txBox="1"/>
            <p:nvPr>
              <p:custDataLst>
                <p:tags r:id="rId14"/>
              </p:custDataLst>
            </p:nvPr>
          </p:nvSpPr>
          <p:spPr>
            <a:xfrm>
              <a:off x="1489" y="4507"/>
              <a:ext cx="5138" cy="1307"/>
            </a:xfrm>
            <a:prstGeom prst="rect">
              <a:avLst/>
            </a:prstGeom>
            <a:noFill/>
          </p:spPr>
          <p:txBody>
            <a:bodyPr wrap="square" rtlCol="0">
              <a:normAutofit/>
            </a:bodyPr>
            <a:lstStyle/>
            <a:p>
              <a:pPr algn="ctr"/>
              <a:r>
                <a:rPr lang="zh-CN" altLang="en-US" sz="2800" b="1" spc="300" dirty="0">
                  <a:solidFill>
                    <a:srgbClr val="262626"/>
                  </a:solidFill>
                  <a:latin typeface="Arial" panose="020B0604020202020204" pitchFamily="34" charset="0"/>
                  <a:ea typeface="微软雅黑" panose="020B0503020204020204" charset="-122"/>
                </a:rPr>
                <a:t>可修改性</a:t>
              </a:r>
              <a:endParaRPr lang="zh-CN" altLang="en-US" sz="4800" b="1" spc="300" dirty="0">
                <a:solidFill>
                  <a:schemeClr val="tx1">
                    <a:lumMod val="85000"/>
                    <a:lumOff val="15000"/>
                  </a:schemeClr>
                </a:solidFill>
                <a:latin typeface="Arial" panose="020B0604020202020204" pitchFamily="34" charset="0"/>
                <a:ea typeface="微软雅黑" panose="020B0503020204020204" charset="-122"/>
              </a:endParaRPr>
            </a:p>
          </p:txBody>
        </p:sp>
        <p:sp>
          <p:nvSpPr>
            <p:cNvPr id="10" name="文本框 9"/>
            <p:cNvSpPr txBox="1"/>
            <p:nvPr>
              <p:custDataLst>
                <p:tags r:id="rId15"/>
              </p:custDataLst>
            </p:nvPr>
          </p:nvSpPr>
          <p:spPr>
            <a:xfrm>
              <a:off x="1486" y="5697"/>
              <a:ext cx="5139" cy="725"/>
            </a:xfrm>
            <a:prstGeom prst="rect">
              <a:avLst/>
            </a:prstGeom>
            <a:noFill/>
          </p:spPr>
          <p:txBody>
            <a:bodyPr wrap="square" rtlCol="0">
              <a:normAutofit/>
            </a:bodyPr>
            <a:lstStyle/>
            <a:p>
              <a:pPr algn="ctr">
                <a:lnSpc>
                  <a:spcPct val="150000"/>
                </a:lnSpc>
                <a:spcAft>
                  <a:spcPts val="1000"/>
                </a:spcAft>
              </a:pPr>
              <a:r>
                <a:rPr lang="zh-CN" altLang="en-US" sz="1600" dirty="0">
                  <a:solidFill>
                    <a:srgbClr val="404040"/>
                  </a:solidFill>
                  <a:latin typeface="Arial" panose="020B0604020202020204" pitchFamily="34" charset="0"/>
                  <a:ea typeface="微软雅黑" panose="020B0503020204020204" charset="-122"/>
                  <a:sym typeface="+mn-ea"/>
                </a:rPr>
                <a:t>相比于以太坊的优势</a:t>
              </a:r>
              <a:endParaRPr lang="zh-CN" altLang="en-US" sz="1600" dirty="0">
                <a:solidFill>
                  <a:schemeClr val="tx1">
                    <a:lumMod val="75000"/>
                    <a:lumOff val="25000"/>
                  </a:schemeClr>
                </a:solidFill>
                <a:latin typeface="Arial" panose="020B0604020202020204" pitchFamily="34" charset="0"/>
                <a:ea typeface="微软雅黑" panose="020B0503020204020204" charset="-122"/>
                <a:sym typeface="+mn-ea"/>
              </a:endParaRPr>
            </a:p>
          </p:txBody>
        </p:sp>
      </p:grpSp>
      <p:sp>
        <p:nvSpPr>
          <p:cNvPr id="12" name="文本框 11"/>
          <p:cNvSpPr txBox="1"/>
          <p:nvPr>
            <p:custDataLst>
              <p:tags r:id="rId16"/>
            </p:custDataLst>
          </p:nvPr>
        </p:nvSpPr>
        <p:spPr>
          <a:xfrm>
            <a:off x="2350135" y="3802380"/>
            <a:ext cx="3262630" cy="829945"/>
          </a:xfrm>
          <a:prstGeom prst="rect">
            <a:avLst/>
          </a:prstGeom>
          <a:noFill/>
        </p:spPr>
        <p:txBody>
          <a:bodyPr wrap="square" rtlCol="0">
            <a:normAutofit/>
          </a:bodyPr>
          <a:lstStyle/>
          <a:p>
            <a:pPr algn="ctr"/>
            <a:r>
              <a:rPr lang="zh-CN" altLang="en-US" sz="2800" b="1" spc="300" dirty="0">
                <a:solidFill>
                  <a:srgbClr val="262626"/>
                </a:solidFill>
                <a:latin typeface="Arial" panose="020B0604020202020204" pitchFamily="34" charset="0"/>
                <a:ea typeface="微软雅黑" panose="020B0503020204020204" charset="-122"/>
              </a:rPr>
              <a:t>高效性</a:t>
            </a:r>
            <a:endParaRPr lang="zh-CN" altLang="en-US" sz="4800" b="1" spc="300" dirty="0">
              <a:solidFill>
                <a:schemeClr val="tx1">
                  <a:lumMod val="85000"/>
                  <a:lumOff val="15000"/>
                </a:schemeClr>
              </a:solidFill>
              <a:latin typeface="Arial" panose="020B0604020202020204" pitchFamily="34" charset="0"/>
              <a:ea typeface="微软雅黑" panose="020B0503020204020204" charset="-122"/>
            </a:endParaRPr>
          </a:p>
        </p:txBody>
      </p:sp>
      <p:grpSp>
        <p:nvGrpSpPr>
          <p:cNvPr id="14" name="组合 13"/>
          <p:cNvGrpSpPr/>
          <p:nvPr>
            <p:custDataLst>
              <p:tags r:id="rId17"/>
            </p:custDataLst>
          </p:nvPr>
        </p:nvGrpSpPr>
        <p:grpSpPr>
          <a:xfrm>
            <a:off x="6593840" y="3803649"/>
            <a:ext cx="3264535" cy="1185545"/>
            <a:chOff x="1486" y="4555"/>
            <a:chExt cx="5141" cy="1867"/>
          </a:xfrm>
        </p:grpSpPr>
        <p:sp>
          <p:nvSpPr>
            <p:cNvPr id="15" name="文本框 14"/>
            <p:cNvSpPr txBox="1"/>
            <p:nvPr>
              <p:custDataLst>
                <p:tags r:id="rId18"/>
              </p:custDataLst>
            </p:nvPr>
          </p:nvSpPr>
          <p:spPr>
            <a:xfrm>
              <a:off x="1489" y="4555"/>
              <a:ext cx="5138" cy="1307"/>
            </a:xfrm>
            <a:prstGeom prst="rect">
              <a:avLst/>
            </a:prstGeom>
            <a:noFill/>
          </p:spPr>
          <p:txBody>
            <a:bodyPr wrap="square" rtlCol="0">
              <a:normAutofit/>
            </a:bodyPr>
            <a:lstStyle/>
            <a:p>
              <a:pPr algn="ctr"/>
              <a:r>
                <a:rPr lang="zh-CN" altLang="en-US" sz="2800" b="1" spc="300" dirty="0">
                  <a:solidFill>
                    <a:srgbClr val="262626"/>
                  </a:solidFill>
                  <a:latin typeface="Arial" panose="020B0604020202020204" pitchFamily="34" charset="0"/>
                  <a:ea typeface="微软雅黑" panose="020B0503020204020204" charset="-122"/>
                </a:rPr>
                <a:t>鲁棒性</a:t>
              </a:r>
              <a:endParaRPr lang="zh-CN" altLang="en-US" sz="4800" b="1" spc="300" dirty="0">
                <a:solidFill>
                  <a:schemeClr val="tx1">
                    <a:lumMod val="85000"/>
                    <a:lumOff val="15000"/>
                  </a:schemeClr>
                </a:solidFill>
                <a:latin typeface="Arial" panose="020B0604020202020204" pitchFamily="34" charset="0"/>
                <a:ea typeface="微软雅黑" panose="020B0503020204020204" charset="-122"/>
              </a:endParaRPr>
            </a:p>
          </p:txBody>
        </p:sp>
        <p:sp>
          <p:nvSpPr>
            <p:cNvPr id="16" name="文本框 15"/>
            <p:cNvSpPr txBox="1"/>
            <p:nvPr>
              <p:custDataLst>
                <p:tags r:id="rId19"/>
              </p:custDataLst>
            </p:nvPr>
          </p:nvSpPr>
          <p:spPr>
            <a:xfrm>
              <a:off x="1486" y="5697"/>
              <a:ext cx="5139" cy="725"/>
            </a:xfrm>
            <a:prstGeom prst="rect">
              <a:avLst/>
            </a:prstGeom>
            <a:noFill/>
          </p:spPr>
          <p:txBody>
            <a:bodyPr wrap="square" rtlCol="0">
              <a:normAutofit/>
            </a:bodyPr>
            <a:lstStyle/>
            <a:p>
              <a:pPr algn="ctr">
                <a:lnSpc>
                  <a:spcPct val="150000"/>
                </a:lnSpc>
                <a:spcAft>
                  <a:spcPts val="1000"/>
                </a:spcAft>
              </a:pPr>
              <a:r>
                <a:rPr lang="zh-CN" altLang="en-US" sz="1600" dirty="0">
                  <a:solidFill>
                    <a:srgbClr val="404040"/>
                  </a:solidFill>
                  <a:latin typeface="Arial" panose="020B0604020202020204" pitchFamily="34" charset="0"/>
                  <a:ea typeface="微软雅黑" panose="020B0503020204020204" charset="-122"/>
                  <a:sym typeface="+mn-ea"/>
                </a:rPr>
                <a:t>多备份</a:t>
              </a:r>
              <a:endParaRPr lang="zh-CN" altLang="en-US" sz="1600" dirty="0">
                <a:solidFill>
                  <a:schemeClr val="tx1">
                    <a:lumMod val="75000"/>
                    <a:lumOff val="25000"/>
                  </a:schemeClr>
                </a:solidFill>
                <a:latin typeface="Arial" panose="020B0604020202020204" pitchFamily="34" charset="0"/>
                <a:ea typeface="微软雅黑" panose="020B0503020204020204" charset="-122"/>
                <a:sym typeface="+mn-ea"/>
              </a:endParaRPr>
            </a:p>
          </p:txBody>
        </p:sp>
      </p:grpSp>
      <p:sp>
        <p:nvSpPr>
          <p:cNvPr id="2" name="文本框 1"/>
          <p:cNvSpPr txBox="1"/>
          <p:nvPr userDrawn="1"/>
        </p:nvSpPr>
        <p:spPr>
          <a:xfrm>
            <a:off x="4491385" y="-103647"/>
            <a:ext cx="2971224" cy="1416514"/>
          </a:xfrm>
          <a:prstGeom prst="rect">
            <a:avLst/>
          </a:prstGeom>
        </p:spPr>
        <p:txBody>
          <a:bodyPr wrap="square" rtlCol="0" anchor="ctr">
            <a:noAutofit/>
          </a:bodyPr>
          <a:p>
            <a:pPr algn="ctr">
              <a:lnSpc>
                <a:spcPct val="120000"/>
              </a:lnSpc>
            </a:pPr>
            <a:r>
              <a:rPr lang="zh-CN" altLang="en-US" sz="3600" b="1"/>
              <a:t>非功能性需求</a:t>
            </a:r>
            <a:endParaRPr lang="zh-CN" altLang="en-US"/>
          </a:p>
        </p:txBody>
      </p:sp>
      <p:sp>
        <p:nvSpPr>
          <p:cNvPr id="20" name="文本框 19"/>
          <p:cNvSpPr txBox="1"/>
          <p:nvPr userDrawn="1"/>
        </p:nvSpPr>
        <p:spPr>
          <a:xfrm>
            <a:off x="2551579" y="4377018"/>
            <a:ext cx="3227294" cy="756397"/>
          </a:xfrm>
          <a:prstGeom prst="rect">
            <a:avLst/>
          </a:prstGeom>
        </p:spPr>
        <p:txBody>
          <a:bodyPr wrap="square" rtlCol="0" anchor="ctr">
            <a:noAutofit/>
          </a:bodyPr>
          <a:p>
            <a:pPr>
              <a:lnSpc>
                <a:spcPct val="120000"/>
              </a:lnSpc>
            </a:pPr>
            <a:r>
              <a:rPr lang="zh-CN" altLang="en-US" sz="1600"/>
              <a:t>算力：100W+TPS</a:t>
            </a:r>
            <a:endParaRPr lang="zh-CN" altLang="en-US" sz="1600"/>
          </a:p>
          <a:p>
            <a:pPr>
              <a:lnSpc>
                <a:spcPct val="120000"/>
              </a:lnSpc>
            </a:pPr>
            <a:r>
              <a:rPr lang="zh-CN" altLang="en-US" sz="1600"/>
              <a:t>可以在1秒内进行100W次打包记账)</a:t>
            </a:r>
            <a:endParaRPr lang="zh-CN" altLang="en-US"/>
          </a:p>
        </p:txBody>
      </p:sp>
    </p:spTree>
    <p:custDataLst>
      <p:tags r:id="rId20"/>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10571797" y="5129332"/>
            <a:ext cx="1620202" cy="1728668"/>
          </a:xfrm>
          <a:prstGeom prst="rect">
            <a:avLst/>
          </a:prstGeom>
        </p:spPr>
      </p:pic>
      <p:pic>
        <p:nvPicPr>
          <p:cNvPr id="19" name="图片 18"/>
          <p:cNvPicPr/>
          <p:nvPr>
            <p:custDataLst>
              <p:tags r:id="rId4"/>
            </p:custDataLst>
          </p:nvPr>
        </p:nvPicPr>
        <p:blipFill>
          <a:blip r:embed="rId5" r:link="rId6">
            <a:extLst>
              <a:ext uri="{28A0092B-C50C-407E-A947-70E740481C1C}">
                <a14:useLocalDpi xmlns:a14="http://schemas.microsoft.com/office/drawing/2010/main" val="0"/>
              </a:ext>
            </a:extLst>
          </a:blip>
          <a:stretch>
            <a:fillRect/>
          </a:stretch>
        </p:blipFill>
        <p:spPr>
          <a:xfrm>
            <a:off x="0" y="5129332"/>
            <a:ext cx="1620202" cy="1728668"/>
          </a:xfrm>
          <a:prstGeom prst="rect">
            <a:avLst/>
          </a:prstGeom>
        </p:spPr>
      </p:pic>
      <p:sp>
        <p:nvSpPr>
          <p:cNvPr id="2" name="文本框 1"/>
          <p:cNvSpPr txBox="1"/>
          <p:nvPr userDrawn="1"/>
        </p:nvSpPr>
        <p:spPr>
          <a:xfrm>
            <a:off x="4422588" y="-104588"/>
            <a:ext cx="3346824" cy="1419412"/>
          </a:xfrm>
          <a:prstGeom prst="rect">
            <a:avLst/>
          </a:prstGeom>
        </p:spPr>
        <p:txBody>
          <a:bodyPr wrap="square" rtlCol="0" anchor="ctr">
            <a:noAutofit/>
          </a:bodyPr>
          <a:p>
            <a:pPr algn="ctr">
              <a:lnSpc>
                <a:spcPct val="120000"/>
              </a:lnSpc>
            </a:pPr>
            <a:r>
              <a:rPr lang="zh-CN" altLang="en-US" sz="3600" b="1">
                <a:solidFill>
                  <a:srgbClr val="000000"/>
                </a:solidFill>
                <a:latin typeface="Arial" panose="020B0604020202020204" pitchFamily="34" charset="0"/>
                <a:ea typeface="微软雅黑" panose="020B0503020204020204" charset="-122"/>
              </a:rPr>
              <a:t>初步原型设计</a:t>
            </a:r>
            <a:endParaRPr lang="zh-CN" altLang="en-US"/>
          </a:p>
        </p:txBody>
      </p:sp>
      <p:grpSp>
        <p:nvGrpSpPr>
          <p:cNvPr id="4" name="组合 3"/>
          <p:cNvGrpSpPr/>
          <p:nvPr/>
        </p:nvGrpSpPr>
        <p:grpSpPr>
          <a:xfrm>
            <a:off x="2773680" y="1187450"/>
            <a:ext cx="6544310" cy="5349240"/>
            <a:chOff x="3057" y="2070"/>
            <a:chExt cx="10306" cy="8424"/>
          </a:xfrm>
        </p:grpSpPr>
        <p:pic>
          <p:nvPicPr>
            <p:cNvPr id="11" name="图片 10"/>
            <p:cNvPicPr>
              <a:picLocks noChangeAspect="1"/>
            </p:cNvPicPr>
            <p:nvPr/>
          </p:nvPicPr>
          <p:blipFill>
            <a:blip r:embed="rId7"/>
            <a:stretch>
              <a:fillRect/>
            </a:stretch>
          </p:blipFill>
          <p:spPr>
            <a:xfrm>
              <a:off x="3057" y="2070"/>
              <a:ext cx="10306" cy="8424"/>
            </a:xfrm>
            <a:prstGeom prst="rect">
              <a:avLst/>
            </a:prstGeom>
          </p:spPr>
        </p:pic>
        <p:pic>
          <p:nvPicPr>
            <p:cNvPr id="13" name="图片 12"/>
            <p:cNvPicPr>
              <a:picLocks noChangeAspect="1"/>
            </p:cNvPicPr>
            <p:nvPr/>
          </p:nvPicPr>
          <p:blipFill>
            <a:blip r:embed="rId8"/>
            <a:stretch>
              <a:fillRect/>
            </a:stretch>
          </p:blipFill>
          <p:spPr>
            <a:xfrm>
              <a:off x="8351" y="3518"/>
              <a:ext cx="3313" cy="2625"/>
            </a:xfrm>
            <a:prstGeom prst="rect">
              <a:avLst/>
            </a:prstGeom>
          </p:spPr>
        </p:pic>
      </p:grpSp>
    </p:spTree>
    <p:custDataLst>
      <p:tags r:id="rId9"/>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10571797" y="5129332"/>
            <a:ext cx="1620202" cy="1728668"/>
          </a:xfrm>
          <a:prstGeom prst="rect">
            <a:avLst/>
          </a:prstGeom>
        </p:spPr>
      </p:pic>
      <p:pic>
        <p:nvPicPr>
          <p:cNvPr id="19" name="图片 18"/>
          <p:cNvPicPr/>
          <p:nvPr>
            <p:custDataLst>
              <p:tags r:id="rId4"/>
            </p:custDataLst>
          </p:nvPr>
        </p:nvPicPr>
        <p:blipFill>
          <a:blip r:embed="rId5" r:link="rId6">
            <a:extLst>
              <a:ext uri="{28A0092B-C50C-407E-A947-70E740481C1C}">
                <a14:useLocalDpi xmlns:a14="http://schemas.microsoft.com/office/drawing/2010/main" val="0"/>
              </a:ext>
            </a:extLst>
          </a:blip>
          <a:stretch>
            <a:fillRect/>
          </a:stretch>
        </p:blipFill>
        <p:spPr>
          <a:xfrm>
            <a:off x="0" y="5129332"/>
            <a:ext cx="1620202" cy="1728668"/>
          </a:xfrm>
          <a:prstGeom prst="rect">
            <a:avLst/>
          </a:prstGeom>
        </p:spPr>
      </p:pic>
      <p:sp>
        <p:nvSpPr>
          <p:cNvPr id="2" name="文本框 1"/>
          <p:cNvSpPr txBox="1"/>
          <p:nvPr userDrawn="1"/>
        </p:nvSpPr>
        <p:spPr>
          <a:xfrm>
            <a:off x="4422588" y="-104588"/>
            <a:ext cx="3346824" cy="1419412"/>
          </a:xfrm>
          <a:prstGeom prst="rect">
            <a:avLst/>
          </a:prstGeom>
        </p:spPr>
        <p:txBody>
          <a:bodyPr wrap="square" rtlCol="0" anchor="ctr">
            <a:noAutofit/>
          </a:bodyPr>
          <a:p>
            <a:pPr algn="ctr">
              <a:lnSpc>
                <a:spcPct val="120000"/>
              </a:lnSpc>
            </a:pPr>
            <a:r>
              <a:rPr lang="zh-CN" altLang="en-US" sz="3600" b="1">
                <a:solidFill>
                  <a:srgbClr val="000000"/>
                </a:solidFill>
                <a:latin typeface="Arial" panose="020B0604020202020204" pitchFamily="34" charset="0"/>
                <a:ea typeface="微软雅黑" panose="020B0503020204020204" charset="-122"/>
              </a:rPr>
              <a:t>初步原型设计</a:t>
            </a:r>
            <a:endParaRPr lang="zh-CN" altLang="en-US"/>
          </a:p>
        </p:txBody>
      </p:sp>
      <p:pic>
        <p:nvPicPr>
          <p:cNvPr id="21" name="图片 20"/>
          <p:cNvPicPr>
            <a:picLocks noChangeAspect="1"/>
          </p:cNvPicPr>
          <p:nvPr/>
        </p:nvPicPr>
        <p:blipFill>
          <a:blip r:embed="rId7"/>
          <a:stretch>
            <a:fillRect/>
          </a:stretch>
        </p:blipFill>
        <p:spPr>
          <a:xfrm>
            <a:off x="2040709" y="1314450"/>
            <a:ext cx="8109857" cy="4204607"/>
          </a:xfrm>
          <a:prstGeom prst="rect">
            <a:avLst/>
          </a:prstGeom>
        </p:spPr>
      </p:pic>
    </p:spTree>
    <p:custDataLst>
      <p:tags r:id="rId8"/>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10571797" y="5129332"/>
            <a:ext cx="1620202" cy="1728668"/>
          </a:xfrm>
          <a:prstGeom prst="rect">
            <a:avLst/>
          </a:prstGeom>
        </p:spPr>
      </p:pic>
      <p:pic>
        <p:nvPicPr>
          <p:cNvPr id="19" name="图片 18"/>
          <p:cNvPicPr/>
          <p:nvPr>
            <p:custDataLst>
              <p:tags r:id="rId4"/>
            </p:custDataLst>
          </p:nvPr>
        </p:nvPicPr>
        <p:blipFill>
          <a:blip r:embed="rId5" r:link="rId6">
            <a:extLst>
              <a:ext uri="{28A0092B-C50C-407E-A947-70E740481C1C}">
                <a14:useLocalDpi xmlns:a14="http://schemas.microsoft.com/office/drawing/2010/main" val="0"/>
              </a:ext>
            </a:extLst>
          </a:blip>
          <a:stretch>
            <a:fillRect/>
          </a:stretch>
        </p:blipFill>
        <p:spPr>
          <a:xfrm>
            <a:off x="0" y="5129332"/>
            <a:ext cx="1620202" cy="1728668"/>
          </a:xfrm>
          <a:prstGeom prst="rect">
            <a:avLst/>
          </a:prstGeom>
        </p:spPr>
      </p:pic>
      <p:sp>
        <p:nvSpPr>
          <p:cNvPr id="2" name="文本框 1"/>
          <p:cNvSpPr txBox="1"/>
          <p:nvPr userDrawn="1"/>
        </p:nvSpPr>
        <p:spPr>
          <a:xfrm>
            <a:off x="4422588" y="-104588"/>
            <a:ext cx="3346824" cy="1419412"/>
          </a:xfrm>
          <a:prstGeom prst="rect">
            <a:avLst/>
          </a:prstGeom>
        </p:spPr>
        <p:txBody>
          <a:bodyPr wrap="square" rtlCol="0" anchor="ctr">
            <a:noAutofit/>
          </a:bodyPr>
          <a:p>
            <a:pPr algn="ctr">
              <a:lnSpc>
                <a:spcPct val="120000"/>
              </a:lnSpc>
            </a:pPr>
            <a:r>
              <a:rPr lang="zh-CN" altLang="en-US" sz="3600" b="1">
                <a:solidFill>
                  <a:srgbClr val="000000"/>
                </a:solidFill>
                <a:latin typeface="Arial" panose="020B0604020202020204" pitchFamily="34" charset="0"/>
                <a:ea typeface="微软雅黑" panose="020B0503020204020204" charset="-122"/>
              </a:rPr>
              <a:t>初步原型设计</a:t>
            </a:r>
            <a:endParaRPr lang="zh-CN" altLang="en-US"/>
          </a:p>
        </p:txBody>
      </p:sp>
      <p:pic>
        <p:nvPicPr>
          <p:cNvPr id="4" name="图片 3"/>
          <p:cNvPicPr>
            <a:picLocks noChangeAspect="1"/>
          </p:cNvPicPr>
          <p:nvPr>
            <p:custDataLst>
              <p:tags r:id="rId7"/>
            </p:custDataLst>
          </p:nvPr>
        </p:nvPicPr>
        <p:blipFill>
          <a:blip r:embed="rId8"/>
          <a:stretch>
            <a:fillRect/>
          </a:stretch>
        </p:blipFill>
        <p:spPr>
          <a:xfrm>
            <a:off x="2069465" y="1291590"/>
            <a:ext cx="8054340" cy="4930140"/>
          </a:xfrm>
          <a:prstGeom prst="rect">
            <a:avLst/>
          </a:prstGeom>
        </p:spPr>
      </p:pic>
    </p:spTree>
    <p:custDataLst>
      <p:tags r:id="rId9"/>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6"/>
          <p:cNvSpPr txBox="1"/>
          <p:nvPr>
            <p:custDataLst>
              <p:tags r:id="rId1"/>
            </p:custDataLst>
          </p:nvPr>
        </p:nvSpPr>
        <p:spPr>
          <a:xfrm>
            <a:off x="4518343" y="1892935"/>
            <a:ext cx="3154045" cy="1186180"/>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00000"/>
              </a:lnSpc>
            </a:pPr>
            <a:r>
              <a:rPr lang="zh-CN" altLang="en-US" sz="6000" b="1" spc="600">
                <a:solidFill>
                  <a:schemeClr val="accent1"/>
                </a:solidFill>
                <a:uFillTx/>
                <a:latin typeface="Arial" panose="020B0604020202020204" pitchFamily="34" charset="0"/>
                <a:ea typeface="微软雅黑" panose="020B0503020204020204" charset="-122"/>
              </a:rPr>
              <a:t>第二</a:t>
            </a:r>
            <a:r>
              <a:rPr lang="zh-CN" altLang="en-US" sz="6000" b="1" spc="600">
                <a:solidFill>
                  <a:srgbClr val="33AAB8"/>
                </a:solidFill>
                <a:uFillTx/>
                <a:latin typeface="Arial" panose="020B0604020202020204" pitchFamily="34" charset="0"/>
                <a:ea typeface="微软雅黑" panose="020B0503020204020204" charset="-122"/>
              </a:rPr>
              <a:t>节</a:t>
            </a:r>
            <a:endParaRPr lang="zh-CN" altLang="en-US" sz="6000" b="1" spc="600">
              <a:solidFill>
                <a:schemeClr val="accent1"/>
              </a:solidFill>
              <a:uFillTx/>
              <a:latin typeface="Arial" panose="020B0604020202020204" pitchFamily="34" charset="0"/>
              <a:ea typeface="微软雅黑" panose="020B0503020204020204" charset="-122"/>
            </a:endParaRPr>
          </a:p>
        </p:txBody>
      </p:sp>
      <p:sp>
        <p:nvSpPr>
          <p:cNvPr id="3" name="标题 2"/>
          <p:cNvSpPr>
            <a:spLocks noGrp="1"/>
          </p:cNvSpPr>
          <p:nvPr>
            <p:ph type="ctrTitle" idx="14"/>
            <p:custDataLst>
              <p:tags r:id="rId2"/>
            </p:custDataLst>
          </p:nvPr>
        </p:nvSpPr>
        <p:spPr>
          <a:xfrm>
            <a:off x="2999523" y="3694867"/>
            <a:ext cx="6953439" cy="831686"/>
          </a:xfrm>
        </p:spPr>
        <p:txBody>
          <a:bodyPr wrap="square">
            <a:normAutofit fontScale="90000"/>
          </a:bodyPr>
          <a:lstStyle/>
          <a:p>
            <a:pPr algn="ctr"/>
            <a:r>
              <a:rPr lang="zh-CN" altLang="en-US">
                <a:solidFill>
                  <a:srgbClr val="000000"/>
                </a:solidFill>
              </a:rPr>
              <a:t>实验</a:t>
            </a:r>
            <a:r>
              <a:rPr lang="en-US" altLang="zh-CN">
                <a:solidFill>
                  <a:srgbClr val="000000"/>
                </a:solidFill>
              </a:rPr>
              <a:t>6</a:t>
            </a:r>
            <a:r>
              <a:rPr lang="zh-CN" altLang="en-US">
                <a:solidFill>
                  <a:srgbClr val="000000"/>
                </a:solidFill>
              </a:rPr>
              <a:t>：进度控制与工作执行情况分析改进</a:t>
            </a:r>
            <a:endParaRPr lang="zh-CN" altLang="en-US"/>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2255" y="962416"/>
            <a:ext cx="5460310" cy="409989"/>
          </a:xfrm>
        </p:spPr>
        <p:txBody>
          <a:bodyPr>
            <a:normAutofit fontScale="90000"/>
          </a:bodyPr>
          <a:lstStyle/>
          <a:p>
            <a:r>
              <a:rPr b="0" dirty="0"/>
              <a:t>实验</a:t>
            </a:r>
            <a:r>
              <a:rPr lang="en-US" altLang="zh-CN" b="0" dirty="0"/>
              <a:t>6</a:t>
            </a:r>
            <a:r>
              <a:rPr b="0" dirty="0"/>
              <a:t>：进度控制与工作执行情况分析。</a:t>
            </a:r>
            <a:br>
              <a:rPr b="0" dirty="0"/>
            </a:br>
            <a:r>
              <a:rPr sz="2000" b="0" dirty="0" smtClean="0"/>
              <a:t>介绍进度控制的目的与具体控制的使用工具</a:t>
            </a:r>
            <a:r>
              <a:rPr lang="zh-CN" altLang="en-US" sz="2000" b="0" dirty="0" smtClean="0"/>
              <a:t>以及进行总体计划。阶段性的对工作的完成情况进行分析并对工作进度产生的变化提出相应的措施。</a:t>
            </a:r>
            <a:br>
              <a:rPr lang="en-US" altLang="zh-CN" sz="2000" b="0" dirty="0" smtClean="0"/>
            </a:br>
            <a:endParaRPr lang="zh-CN" altLang="en-US" sz="2000" b="0" dirty="0"/>
          </a:p>
        </p:txBody>
      </p:sp>
      <p:pic>
        <p:nvPicPr>
          <p:cNvPr id="4" name="图片 3"/>
          <p:cNvPicPr>
            <a:picLocks noChangeAspect="1"/>
          </p:cNvPicPr>
          <p:nvPr/>
        </p:nvPicPr>
        <p:blipFill>
          <a:blip r:embed="rId1"/>
          <a:stretch>
            <a:fillRect/>
          </a:stretch>
        </p:blipFill>
        <p:spPr>
          <a:xfrm>
            <a:off x="632255" y="2733007"/>
            <a:ext cx="5400000" cy="2190476"/>
          </a:xfrm>
          <a:prstGeom prst="rect">
            <a:avLst/>
          </a:prstGeom>
        </p:spPr>
      </p:pic>
      <p:sp>
        <p:nvSpPr>
          <p:cNvPr id="6" name="文本框 5"/>
          <p:cNvSpPr txBox="1"/>
          <p:nvPr/>
        </p:nvSpPr>
        <p:spPr>
          <a:xfrm>
            <a:off x="6774287" y="500751"/>
            <a:ext cx="4339650" cy="1477328"/>
          </a:xfrm>
          <a:prstGeom prst="rect">
            <a:avLst/>
          </a:prstGeom>
          <a:noFill/>
        </p:spPr>
        <p:txBody>
          <a:bodyPr wrap="none" rtlCol="0">
            <a:spAutoFit/>
          </a:bodyPr>
          <a:lstStyle/>
          <a:p>
            <a:r>
              <a:rPr lang="zh-CN" altLang="en-US" dirty="0" smtClean="0"/>
              <a:t>软件需求分析任务已经完成，所以将进度</a:t>
            </a:r>
            <a:endParaRPr lang="en-US" altLang="zh-CN" dirty="0" smtClean="0"/>
          </a:p>
          <a:p>
            <a:r>
              <a:rPr lang="zh-CN" altLang="en-US" dirty="0"/>
              <a:t>控制</a:t>
            </a:r>
            <a:r>
              <a:rPr lang="zh-CN" altLang="en-US" dirty="0" smtClean="0"/>
              <a:t>文档更新到需求分析为止。在完成需</a:t>
            </a:r>
            <a:endParaRPr lang="en-US" altLang="zh-CN" dirty="0" smtClean="0"/>
          </a:p>
          <a:p>
            <a:r>
              <a:rPr lang="zh-CN" altLang="en-US" dirty="0" smtClean="0"/>
              <a:t>求评审等内容后继续更新实验六的内容并</a:t>
            </a:r>
            <a:endParaRPr lang="en-US" altLang="zh-CN" dirty="0" smtClean="0"/>
          </a:p>
          <a:p>
            <a:r>
              <a:rPr lang="zh-CN" altLang="en-US" dirty="0" smtClean="0"/>
              <a:t>进行分析。</a:t>
            </a:r>
            <a:endParaRPr lang="en-US" altLang="zh-CN" dirty="0" smtClean="0"/>
          </a:p>
          <a:p>
            <a:endParaRPr lang="zh-CN" altLang="en-US" dirty="0"/>
          </a:p>
        </p:txBody>
      </p:sp>
      <p:pic>
        <p:nvPicPr>
          <p:cNvPr id="7" name="图片 6"/>
          <p:cNvPicPr>
            <a:picLocks noChangeAspect="1"/>
          </p:cNvPicPr>
          <p:nvPr/>
        </p:nvPicPr>
        <p:blipFill>
          <a:blip r:embed="rId2"/>
          <a:stretch>
            <a:fillRect/>
          </a:stretch>
        </p:blipFill>
        <p:spPr>
          <a:xfrm>
            <a:off x="6148874" y="2016125"/>
            <a:ext cx="5590476" cy="393333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6"/>
          <p:cNvSpPr txBox="1"/>
          <p:nvPr>
            <p:custDataLst>
              <p:tags r:id="rId1"/>
            </p:custDataLst>
          </p:nvPr>
        </p:nvSpPr>
        <p:spPr>
          <a:xfrm>
            <a:off x="4518343" y="1892935"/>
            <a:ext cx="3154045" cy="1186180"/>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00000"/>
              </a:lnSpc>
            </a:pPr>
            <a:r>
              <a:rPr lang="zh-CN" altLang="en-US" sz="6000" b="1" spc="600">
                <a:solidFill>
                  <a:schemeClr val="accent1"/>
                </a:solidFill>
                <a:uFillTx/>
                <a:latin typeface="Arial" panose="020B0604020202020204" pitchFamily="34" charset="0"/>
                <a:ea typeface="微软雅黑" panose="020B0503020204020204" charset="-122"/>
              </a:rPr>
              <a:t>第</a:t>
            </a:r>
            <a:r>
              <a:rPr lang="zh-CN" altLang="en-US" sz="6000" b="1" spc="600">
                <a:solidFill>
                  <a:srgbClr val="33AAB8"/>
                </a:solidFill>
                <a:uFillTx/>
                <a:latin typeface="Arial" panose="020B0604020202020204" pitchFamily="34" charset="0"/>
                <a:ea typeface="微软雅黑" panose="020B0503020204020204" charset="-122"/>
              </a:rPr>
              <a:t>三节</a:t>
            </a:r>
            <a:endParaRPr lang="zh-CN" altLang="en-US" sz="6000" b="1" spc="600">
              <a:solidFill>
                <a:schemeClr val="accent1"/>
              </a:solidFill>
              <a:uFillTx/>
              <a:latin typeface="Arial" panose="020B0604020202020204" pitchFamily="34" charset="0"/>
              <a:ea typeface="微软雅黑" panose="020B0503020204020204" charset="-122"/>
            </a:endParaRPr>
          </a:p>
        </p:txBody>
      </p:sp>
      <p:sp>
        <p:nvSpPr>
          <p:cNvPr id="3" name="标题 2"/>
          <p:cNvSpPr>
            <a:spLocks noGrp="1"/>
          </p:cNvSpPr>
          <p:nvPr>
            <p:ph type="ctrTitle" idx="14"/>
            <p:custDataLst>
              <p:tags r:id="rId2"/>
            </p:custDataLst>
          </p:nvPr>
        </p:nvSpPr>
        <p:spPr>
          <a:xfrm>
            <a:off x="2999523" y="3694867"/>
            <a:ext cx="6953439" cy="831686"/>
          </a:xfrm>
        </p:spPr>
        <p:txBody>
          <a:bodyPr wrap="square">
            <a:normAutofit fontScale="90000"/>
          </a:bodyPr>
          <a:lstStyle/>
          <a:p>
            <a:pPr algn="ctr"/>
            <a:r>
              <a:rPr lang="zh-CN" altLang="en-US">
                <a:solidFill>
                  <a:srgbClr val="000000"/>
                </a:solidFill>
              </a:rPr>
              <a:t>实验</a:t>
            </a:r>
            <a:r>
              <a:rPr lang="en-US" altLang="zh-CN">
                <a:solidFill>
                  <a:srgbClr val="000000"/>
                </a:solidFill>
              </a:rPr>
              <a:t>7</a:t>
            </a:r>
            <a:r>
              <a:rPr lang="zh-CN" altLang="en-US">
                <a:solidFill>
                  <a:srgbClr val="000000"/>
                </a:solidFill>
              </a:rPr>
              <a:t>：配置管理改进</a:t>
            </a:r>
            <a:endParaRPr lang="zh-CN" altLang="en-US"/>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2255" y="962416"/>
            <a:ext cx="5460310" cy="409989"/>
          </a:xfrm>
        </p:spPr>
        <p:txBody>
          <a:bodyPr>
            <a:normAutofit fontScale="90000"/>
          </a:bodyPr>
          <a:lstStyle/>
          <a:p>
            <a:r>
              <a:rPr b="0" dirty="0"/>
              <a:t>实验</a:t>
            </a:r>
            <a:r>
              <a:rPr lang="en-US" altLang="zh-CN" b="0" dirty="0"/>
              <a:t>7</a:t>
            </a:r>
            <a:r>
              <a:rPr b="0" dirty="0"/>
              <a:t>：</a:t>
            </a:r>
            <a:r>
              <a:rPr b="0" dirty="0">
                <a:solidFill>
                  <a:srgbClr val="000000"/>
                </a:solidFill>
                <a:ea typeface="微软雅黑" panose="020B0503020204020204" charset="-122"/>
              </a:rPr>
              <a:t>配置管理</a:t>
            </a:r>
            <a:r>
              <a:rPr b="0" dirty="0"/>
              <a:t>。</a:t>
            </a:r>
            <a:br>
              <a:rPr b="0" dirty="0"/>
            </a:br>
            <a:r>
              <a:rPr lang="en-US" altLang="zh-CN" b="0" dirty="0"/>
              <a:t>1.</a:t>
            </a:r>
            <a:r>
              <a:rPr sz="2000" b="0" dirty="0" smtClean="0">
                <a:solidFill>
                  <a:srgbClr val="000000"/>
                </a:solidFill>
                <a:ea typeface="微软雅黑" panose="020B0503020204020204" charset="-122"/>
              </a:rPr>
              <a:t>调整</a:t>
            </a:r>
            <a:r>
              <a:rPr sz="2000" b="0" dirty="0" smtClean="0"/>
              <a:t>了项目的文件结构，方便对文档进行快速查阅与搜索</a:t>
            </a:r>
            <a:br>
              <a:rPr lang="en-US" altLang="zh-CN" sz="2000" b="0" dirty="0" smtClean="0"/>
            </a:br>
            <a:endParaRPr lang="zh-CN" altLang="en-US" sz="2000" b="0" dirty="0"/>
          </a:p>
        </p:txBody>
      </p:sp>
      <p:pic>
        <p:nvPicPr>
          <p:cNvPr id="4" name="图片 3"/>
          <p:cNvPicPr>
            <a:picLocks noChangeAspect="1"/>
          </p:cNvPicPr>
          <p:nvPr/>
        </p:nvPicPr>
        <p:blipFill>
          <a:blip r:embed="rId1"/>
          <a:stretch>
            <a:fillRect/>
          </a:stretch>
        </p:blipFill>
        <p:spPr>
          <a:xfrm>
            <a:off x="1465621" y="1852766"/>
            <a:ext cx="2806802" cy="3276907"/>
          </a:xfrm>
          <a:prstGeom prst="rect">
            <a:avLst/>
          </a:prstGeom>
        </p:spPr>
      </p:pic>
      <p:sp>
        <p:nvSpPr>
          <p:cNvPr id="6" name="文本框 5"/>
          <p:cNvSpPr txBox="1"/>
          <p:nvPr/>
        </p:nvSpPr>
        <p:spPr>
          <a:xfrm>
            <a:off x="6511581" y="968009"/>
            <a:ext cx="5173980" cy="645160"/>
          </a:xfrm>
          <a:prstGeom prst="rect">
            <a:avLst/>
          </a:prstGeom>
          <a:noFill/>
        </p:spPr>
        <p:txBody>
          <a:bodyPr wrap="none" rtlCol="0">
            <a:spAutoFit/>
          </a:bodyPr>
          <a:lstStyle/>
          <a:p>
            <a:r>
              <a:rPr lang="en-US" altLang="zh-CN" dirty="0" smtClean="0">
                <a:solidFill>
                  <a:srgbClr val="000000"/>
                </a:solidFill>
                <a:latin typeface="Arial" panose="020B0604020202020204" pitchFamily="34" charset="0"/>
                <a:ea typeface="微软雅黑" panose="020B0503020204020204" charset="-122"/>
              </a:rPr>
              <a:t>2.</a:t>
            </a:r>
            <a:r>
              <a:rPr lang="zh-CN" altLang="en-US" dirty="0" smtClean="0">
                <a:solidFill>
                  <a:srgbClr val="000000"/>
                </a:solidFill>
                <a:latin typeface="Arial" panose="020B0604020202020204" pitchFamily="34" charset="0"/>
                <a:ea typeface="微软雅黑" panose="020B0503020204020204" charset="-122"/>
              </a:rPr>
              <a:t>制定了文档的提交流程，减少不必要的版本冲突</a:t>
            </a:r>
            <a:endParaRPr lang="en-US" altLang="zh-CN" dirty="0" smtClean="0"/>
          </a:p>
          <a:p>
            <a:endParaRPr lang="zh-CN" altLang="en-US" dirty="0"/>
          </a:p>
        </p:txBody>
      </p:sp>
      <p:pic>
        <p:nvPicPr>
          <p:cNvPr id="7" name="图片 6"/>
          <p:cNvPicPr>
            <a:picLocks noChangeAspect="1"/>
          </p:cNvPicPr>
          <p:nvPr/>
        </p:nvPicPr>
        <p:blipFill>
          <a:blip r:embed="rId2"/>
          <a:stretch>
            <a:fillRect/>
          </a:stretch>
        </p:blipFill>
        <p:spPr>
          <a:xfrm>
            <a:off x="5890137" y="1769806"/>
            <a:ext cx="5876310" cy="367787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6"/>
          <p:cNvSpPr txBox="1"/>
          <p:nvPr>
            <p:custDataLst>
              <p:tags r:id="rId1"/>
            </p:custDataLst>
          </p:nvPr>
        </p:nvSpPr>
        <p:spPr>
          <a:xfrm>
            <a:off x="4518343" y="1892935"/>
            <a:ext cx="3154045" cy="1186180"/>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00000"/>
              </a:lnSpc>
            </a:pPr>
            <a:r>
              <a:rPr lang="zh-CN" altLang="en-US" sz="6000" b="1" spc="600">
                <a:solidFill>
                  <a:schemeClr val="accent1"/>
                </a:solidFill>
                <a:uFillTx/>
                <a:latin typeface="Arial" panose="020B0604020202020204" pitchFamily="34" charset="0"/>
                <a:ea typeface="微软雅黑" panose="020B0503020204020204" charset="-122"/>
              </a:rPr>
              <a:t>第四</a:t>
            </a:r>
            <a:r>
              <a:rPr lang="zh-CN" altLang="en-US" sz="6000" b="1" spc="600">
                <a:solidFill>
                  <a:srgbClr val="33AAB8"/>
                </a:solidFill>
                <a:uFillTx/>
                <a:latin typeface="Arial" panose="020B0604020202020204" pitchFamily="34" charset="0"/>
                <a:ea typeface="微软雅黑" panose="020B0503020204020204" charset="-122"/>
              </a:rPr>
              <a:t>节</a:t>
            </a:r>
            <a:endParaRPr lang="zh-CN" altLang="en-US" sz="6000" b="1" spc="600">
              <a:solidFill>
                <a:schemeClr val="accent1"/>
              </a:solidFill>
              <a:uFillTx/>
              <a:latin typeface="Arial" panose="020B0604020202020204" pitchFamily="34" charset="0"/>
              <a:ea typeface="微软雅黑" panose="020B0503020204020204" charset="-122"/>
            </a:endParaRPr>
          </a:p>
        </p:txBody>
      </p:sp>
      <p:sp>
        <p:nvSpPr>
          <p:cNvPr id="3" name="标题 2"/>
          <p:cNvSpPr>
            <a:spLocks noGrp="1"/>
          </p:cNvSpPr>
          <p:nvPr>
            <p:ph type="ctrTitle" idx="14"/>
            <p:custDataLst>
              <p:tags r:id="rId2"/>
            </p:custDataLst>
          </p:nvPr>
        </p:nvSpPr>
        <p:spPr>
          <a:xfrm>
            <a:off x="2999523" y="3694867"/>
            <a:ext cx="6953439" cy="831686"/>
          </a:xfrm>
        </p:spPr>
        <p:txBody>
          <a:bodyPr wrap="square">
            <a:normAutofit fontScale="90000"/>
          </a:bodyPr>
          <a:lstStyle/>
          <a:p>
            <a:pPr algn="ctr"/>
            <a:r>
              <a:rPr lang="zh-CN" altLang="en-US">
                <a:solidFill>
                  <a:srgbClr val="000000"/>
                </a:solidFill>
              </a:rPr>
              <a:t>实验</a:t>
            </a:r>
            <a:r>
              <a:rPr lang="en-US" altLang="zh-CN">
                <a:solidFill>
                  <a:srgbClr val="000000"/>
                </a:solidFill>
              </a:rPr>
              <a:t>8</a:t>
            </a:r>
            <a:r>
              <a:rPr lang="zh-CN" altLang="en-US">
                <a:solidFill>
                  <a:srgbClr val="000000"/>
                </a:solidFill>
              </a:rPr>
              <a:t>：实验追踪与分析的改进</a:t>
            </a:r>
            <a:endParaRPr lang="zh-CN" altLang="en-US"/>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t>实验</a:t>
            </a:r>
            <a:r>
              <a:rPr lang="en-US" altLang="zh-CN"/>
              <a:t>8</a:t>
            </a:r>
            <a:r>
              <a:t>：实验追踪与分析</a:t>
            </a:r>
            <a:endParaRPr lang="zh-CN" altLang="en-US"/>
          </a:p>
        </p:txBody>
      </p:sp>
      <p:sp>
        <p:nvSpPr>
          <p:cNvPr id="3" name="内容占位符 2"/>
          <p:cNvSpPr>
            <a:spLocks noGrp="1"/>
          </p:cNvSpPr>
          <p:nvPr>
            <p:ph idx="1"/>
          </p:nvPr>
        </p:nvSpPr>
        <p:spPr>
          <a:xfrm>
            <a:off x="664652" y="951661"/>
            <a:ext cx="3882172" cy="5392744"/>
          </a:xfrm>
        </p:spPr>
        <p:txBody>
          <a:bodyPr>
            <a:normAutofit/>
          </a:bodyPr>
          <a:lstStyle/>
          <a:p>
            <a:pPr>
              <a:buChar char="l"/>
            </a:pPr>
            <a:r>
              <a:rPr sz="1800"/>
              <a:t>分析课程全过程，制定了多个工时量化指标，方便最后计算贡献以及同实验计划进行对比分析。</a:t>
            </a:r>
            <a:endParaRPr lang="zh-CN" altLang="en-US"/>
          </a:p>
        </p:txBody>
      </p:sp>
      <p:pic>
        <p:nvPicPr>
          <p:cNvPr id="4" name="图片 3"/>
          <p:cNvPicPr>
            <a:picLocks noChangeAspect="1"/>
          </p:cNvPicPr>
          <p:nvPr/>
        </p:nvPicPr>
        <p:blipFill>
          <a:blip r:embed="rId1"/>
          <a:stretch>
            <a:fillRect/>
          </a:stretch>
        </p:blipFill>
        <p:spPr>
          <a:xfrm>
            <a:off x="543806" y="2386705"/>
            <a:ext cx="4788515" cy="3338366"/>
          </a:xfrm>
          <a:prstGeom prst="rect">
            <a:avLst/>
          </a:prstGeom>
        </p:spPr>
      </p:pic>
      <p:pic>
        <p:nvPicPr>
          <p:cNvPr id="5" name="图片 4"/>
          <p:cNvPicPr>
            <a:picLocks noChangeAspect="1"/>
          </p:cNvPicPr>
          <p:nvPr/>
        </p:nvPicPr>
        <p:blipFill>
          <a:blip r:embed="rId2"/>
          <a:stretch>
            <a:fillRect/>
          </a:stretch>
        </p:blipFill>
        <p:spPr>
          <a:xfrm>
            <a:off x="528700" y="5725070"/>
            <a:ext cx="4788515" cy="830815"/>
          </a:xfrm>
          <a:prstGeom prst="rect">
            <a:avLst/>
          </a:prstGeom>
        </p:spPr>
      </p:pic>
      <p:sp>
        <p:nvSpPr>
          <p:cNvPr id="7" name="文本框 6"/>
          <p:cNvSpPr txBox="1"/>
          <p:nvPr userDrawn="1"/>
        </p:nvSpPr>
        <p:spPr>
          <a:xfrm>
            <a:off x="7076250" y="806467"/>
            <a:ext cx="3444106" cy="1419860"/>
          </a:xfrm>
          <a:prstGeom prst="rect">
            <a:avLst/>
          </a:prstGeom>
        </p:spPr>
        <p:txBody>
          <a:bodyPr wrap="square" rtlCol="0" anchor="t">
            <a:spAutoFit/>
          </a:bodyPr>
          <a:lstStyle/>
          <a:p>
            <a:pPr marL="285750" indent="-285750">
              <a:lnSpc>
                <a:spcPct val="120000"/>
              </a:lnSpc>
              <a:buChar char="l"/>
            </a:pPr>
            <a:r>
              <a:rPr lang="zh-CN" altLang="en-US"/>
              <a:t>督促组员在每个实验完成后及时根据量化指标记录工时，并针对写文档等可回溯工作，记录具体工作量和工作内容。</a:t>
            </a:r>
            <a:endParaRPr lang="zh-CN" altLang="en-US"/>
          </a:p>
        </p:txBody>
      </p:sp>
      <p:pic>
        <p:nvPicPr>
          <p:cNvPr id="6" name="图片 5"/>
          <p:cNvPicPr>
            <a:picLocks noChangeAspect="1"/>
          </p:cNvPicPr>
          <p:nvPr/>
        </p:nvPicPr>
        <p:blipFill>
          <a:blip r:embed="rId3"/>
          <a:stretch>
            <a:fillRect/>
          </a:stretch>
        </p:blipFill>
        <p:spPr>
          <a:xfrm>
            <a:off x="7076147" y="2331447"/>
            <a:ext cx="3817575" cy="451291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custDataLst>
              <p:tags r:id="rId1"/>
            </p:custDataLst>
          </p:nvPr>
        </p:nvSpPr>
        <p:spPr bwMode="auto">
          <a:xfrm>
            <a:off x="8097203" y="0"/>
            <a:ext cx="71755" cy="6858000"/>
          </a:xfrm>
          <a:prstGeom prst="rect">
            <a:avLst/>
          </a:prstGeom>
          <a:solidFill>
            <a:schemeClr val="accent1"/>
          </a:solidFill>
          <a:ln w="19050">
            <a:noFill/>
            <a:round/>
          </a:ln>
        </p:spPr>
        <p:txBody>
          <a:bodyPr wrap="square" anchor="ctr">
            <a:normAutofit/>
          </a:bodyPr>
          <a:lstStyle/>
          <a:p>
            <a:pPr algn="ctr">
              <a:lnSpc>
                <a:spcPct val="120000"/>
              </a:lnSpc>
            </a:pPr>
            <a:endParaRPr>
              <a:latin typeface="Arial" panose="020B0604020202020204" pitchFamily="34" charset="0"/>
              <a:ea typeface="微软雅黑" panose="020B0503020204020204" charset="-122"/>
              <a:sym typeface="Arial" panose="020B0604020202020204" pitchFamily="34" charset="0"/>
            </a:endParaRPr>
          </a:p>
        </p:txBody>
      </p:sp>
      <p:sp>
        <p:nvSpPr>
          <p:cNvPr id="37" name="椭圆 36"/>
          <p:cNvSpPr/>
          <p:nvPr>
            <p:custDataLst>
              <p:tags r:id="rId2"/>
            </p:custDataLst>
          </p:nvPr>
        </p:nvSpPr>
        <p:spPr bwMode="auto">
          <a:xfrm>
            <a:off x="7815263" y="5107305"/>
            <a:ext cx="635000" cy="635000"/>
          </a:xfrm>
          <a:prstGeom prst="ellipse">
            <a:avLst/>
          </a:prstGeom>
          <a:solidFill>
            <a:schemeClr val="bg2"/>
          </a:solidFill>
          <a:ln w="57150">
            <a:noFill/>
            <a:round/>
          </a:ln>
        </p:spPr>
        <p:txBody>
          <a:bodyPr rot="0" spcFirstLastPara="0" vert="horz" wrap="square" lIns="91440" tIns="46800" rIns="91440" bIns="46800" anchor="ctr" anchorCtr="1" forceAA="0" compatLnSpc="1"/>
          <a:lstStyle/>
          <a:p>
            <a:pPr algn="ctr">
              <a:lnSpc>
                <a:spcPct val="140000"/>
              </a:lnSpc>
            </a:pPr>
            <a:r>
              <a:rPr lang="en-US" altLang="zh-CN" b="1" dirty="0">
                <a:solidFill>
                  <a:schemeClr val="accent1"/>
                </a:solidFill>
                <a:latin typeface="Arial" panose="020B0604020202020204" pitchFamily="34" charset="0"/>
                <a:ea typeface="微软雅黑" panose="020B0503020204020204" charset="-122"/>
                <a:sym typeface="Arial" panose="020B0604020202020204" pitchFamily="34" charset="0"/>
              </a:rPr>
              <a:t>04</a:t>
            </a:r>
            <a:endParaRPr lang="en-US" altLang="zh-CN"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38" name="文本框 37"/>
          <p:cNvSpPr txBox="1"/>
          <p:nvPr>
            <p:custDataLst>
              <p:tags r:id="rId3"/>
            </p:custDataLst>
          </p:nvPr>
        </p:nvSpPr>
        <p:spPr>
          <a:xfrm>
            <a:off x="8676958" y="4904105"/>
            <a:ext cx="2459990" cy="1041400"/>
          </a:xfrm>
          <a:prstGeom prst="rect">
            <a:avLst/>
          </a:prstGeom>
          <a:noFill/>
        </p:spPr>
        <p:txBody>
          <a:bodyPr wrap="square" lIns="90000" tIns="46800" rIns="90000" bIns="0" anchor="ctr" anchorCtr="0">
            <a:normAutofit/>
          </a:bodyPr>
          <a:lstStyle/>
          <a:p>
            <a:pPr algn="l" fontAlgn="auto">
              <a:lnSpc>
                <a:spcPct val="120000"/>
              </a:lnSpc>
            </a:pPr>
            <a:r>
              <a:rPr lang="zh-CN" altLang="en-US" sz="2000" b="1" spc="200">
                <a:solidFill>
                  <a:srgbClr val="262626"/>
                </a:solidFill>
                <a:uFillTx/>
                <a:latin typeface="Arial" panose="020B0604020202020204" pitchFamily="34" charset="0"/>
                <a:ea typeface="微软雅黑" panose="020B0503020204020204" charset="-122"/>
                <a:cs typeface="+mj-cs"/>
                <a:sym typeface="Arial" panose="020B0604020202020204" pitchFamily="34" charset="0"/>
              </a:rPr>
              <a:t>实验</a:t>
            </a:r>
            <a:r>
              <a:rPr lang="en-US" altLang="zh-CN" sz="2000" b="1" spc="200">
                <a:solidFill>
                  <a:srgbClr val="262626"/>
                </a:solidFill>
                <a:uFillTx/>
                <a:latin typeface="Arial" panose="020B0604020202020204" pitchFamily="34" charset="0"/>
                <a:ea typeface="微软雅黑" panose="020B0503020204020204" charset="-122"/>
                <a:cs typeface="+mj-cs"/>
                <a:sym typeface="Arial" panose="020B0604020202020204" pitchFamily="34" charset="0"/>
              </a:rPr>
              <a:t>8</a:t>
            </a:r>
            <a:r>
              <a:rPr lang="zh-CN" altLang="en-US" sz="2000" b="1" spc="200">
                <a:solidFill>
                  <a:srgbClr val="262626"/>
                </a:solidFill>
                <a:uFillTx/>
                <a:latin typeface="Arial" panose="020B0604020202020204" pitchFamily="34" charset="0"/>
                <a:ea typeface="微软雅黑" panose="020B0503020204020204" charset="-122"/>
                <a:cs typeface="+mj-cs"/>
                <a:sym typeface="Arial" panose="020B0604020202020204" pitchFamily="34" charset="0"/>
              </a:rPr>
              <a:t>改进</a:t>
            </a:r>
            <a:endParaRPr lang="zh-CN" altLang="en-US" sz="2000" b="1" spc="200">
              <a:solidFill>
                <a:schemeClr val="tx1">
                  <a:lumMod val="85000"/>
                  <a:lumOff val="15000"/>
                </a:schemeClr>
              </a:solidFill>
              <a:uFillTx/>
              <a:latin typeface="Arial" panose="020B0604020202020204" pitchFamily="34" charset="0"/>
              <a:ea typeface="微软雅黑" panose="020B0503020204020204" charset="-122"/>
              <a:cs typeface="+mj-cs"/>
              <a:sym typeface="Arial" panose="020B0604020202020204" pitchFamily="34" charset="0"/>
            </a:endParaRPr>
          </a:p>
        </p:txBody>
      </p:sp>
      <p:sp>
        <p:nvSpPr>
          <p:cNvPr id="36" name="椭圆 35"/>
          <p:cNvSpPr/>
          <p:nvPr>
            <p:custDataLst>
              <p:tags r:id="rId4"/>
            </p:custDataLst>
          </p:nvPr>
        </p:nvSpPr>
        <p:spPr bwMode="auto">
          <a:xfrm>
            <a:off x="7815263" y="3776980"/>
            <a:ext cx="635000" cy="635000"/>
          </a:xfrm>
          <a:prstGeom prst="ellipse">
            <a:avLst/>
          </a:prstGeom>
          <a:solidFill>
            <a:schemeClr val="bg2"/>
          </a:solidFill>
          <a:ln w="57150">
            <a:noFill/>
            <a:round/>
          </a:ln>
        </p:spPr>
        <p:txBody>
          <a:bodyPr rot="0" spcFirstLastPara="0" vert="horz" wrap="square" lIns="91440" tIns="46800" rIns="91440" bIns="46800" anchor="ctr" anchorCtr="1" forceAA="0" compatLnSpc="1">
            <a:normAutofit fontScale="92500" lnSpcReduction="10000"/>
          </a:bodyPr>
          <a:lstStyle/>
          <a:p>
            <a:pPr algn="ctr">
              <a:lnSpc>
                <a:spcPct val="140000"/>
              </a:lnSpc>
            </a:pPr>
            <a:r>
              <a:rPr lang="en-US" altLang="zh-CN" b="1" dirty="0">
                <a:solidFill>
                  <a:schemeClr val="accent1"/>
                </a:solidFill>
                <a:latin typeface="Arial" panose="020B0604020202020204" pitchFamily="34" charset="0"/>
                <a:ea typeface="微软雅黑" panose="020B0503020204020204" charset="-122"/>
                <a:sym typeface="Arial" panose="020B0604020202020204" pitchFamily="34" charset="0"/>
              </a:rPr>
              <a:t>03</a:t>
            </a:r>
            <a:endParaRPr lang="en-US" altLang="zh-CN" sz="280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39" name="文本框 38"/>
          <p:cNvSpPr txBox="1"/>
          <p:nvPr>
            <p:custDataLst>
              <p:tags r:id="rId5"/>
            </p:custDataLst>
          </p:nvPr>
        </p:nvSpPr>
        <p:spPr>
          <a:xfrm>
            <a:off x="8676958" y="3573780"/>
            <a:ext cx="2459990" cy="1041400"/>
          </a:xfrm>
          <a:prstGeom prst="rect">
            <a:avLst/>
          </a:prstGeom>
          <a:noFill/>
        </p:spPr>
        <p:txBody>
          <a:bodyPr wrap="square" lIns="90000" tIns="46800" rIns="90000" bIns="0" anchor="ctr" anchorCtr="0">
            <a:normAutofit/>
          </a:bodyPr>
          <a:lstStyle/>
          <a:p>
            <a:pPr algn="l" fontAlgn="auto">
              <a:lnSpc>
                <a:spcPct val="120000"/>
              </a:lnSpc>
            </a:pPr>
            <a:r>
              <a:rPr lang="zh-CN" altLang="en-US" sz="2000" b="1" spc="200">
                <a:solidFill>
                  <a:srgbClr val="262626"/>
                </a:solidFill>
                <a:uFillTx/>
                <a:latin typeface="Arial" panose="020B0604020202020204" pitchFamily="34" charset="0"/>
                <a:ea typeface="微软雅黑" panose="020B0503020204020204" charset="-122"/>
                <a:cs typeface="+mj-cs"/>
                <a:sym typeface="Arial" panose="020B0604020202020204" pitchFamily="34" charset="0"/>
              </a:rPr>
              <a:t>实验</a:t>
            </a:r>
            <a:r>
              <a:rPr lang="en-US" altLang="zh-CN" sz="2000" b="1" spc="200">
                <a:solidFill>
                  <a:srgbClr val="262626"/>
                </a:solidFill>
                <a:uFillTx/>
                <a:latin typeface="Arial" panose="020B0604020202020204" pitchFamily="34" charset="0"/>
                <a:ea typeface="微软雅黑" panose="020B0503020204020204" charset="-122"/>
                <a:cs typeface="+mj-cs"/>
                <a:sym typeface="Arial" panose="020B0604020202020204" pitchFamily="34" charset="0"/>
              </a:rPr>
              <a:t>7</a:t>
            </a:r>
            <a:r>
              <a:rPr lang="zh-CN" altLang="en-US" sz="2000" b="1" spc="200">
                <a:solidFill>
                  <a:srgbClr val="262626"/>
                </a:solidFill>
                <a:uFillTx/>
                <a:latin typeface="Arial" panose="020B0604020202020204" pitchFamily="34" charset="0"/>
                <a:ea typeface="微软雅黑" panose="020B0503020204020204" charset="-122"/>
                <a:cs typeface="+mj-cs"/>
                <a:sym typeface="Arial" panose="020B0604020202020204" pitchFamily="34" charset="0"/>
              </a:rPr>
              <a:t>改进</a:t>
            </a:r>
            <a:endParaRPr lang="zh-CN" altLang="en-US" sz="2000" b="1" spc="200">
              <a:solidFill>
                <a:schemeClr val="tx1">
                  <a:lumMod val="85000"/>
                  <a:lumOff val="15000"/>
                </a:schemeClr>
              </a:solidFill>
              <a:uFillTx/>
              <a:latin typeface="Arial" panose="020B0604020202020204" pitchFamily="34" charset="0"/>
              <a:ea typeface="微软雅黑" panose="020B0503020204020204" charset="-122"/>
              <a:cs typeface="+mj-cs"/>
              <a:sym typeface="Arial" panose="020B0604020202020204" pitchFamily="34" charset="0"/>
            </a:endParaRPr>
          </a:p>
        </p:txBody>
      </p:sp>
      <p:sp>
        <p:nvSpPr>
          <p:cNvPr id="35" name="椭圆 34"/>
          <p:cNvSpPr/>
          <p:nvPr>
            <p:custDataLst>
              <p:tags r:id="rId6"/>
            </p:custDataLst>
          </p:nvPr>
        </p:nvSpPr>
        <p:spPr bwMode="auto">
          <a:xfrm>
            <a:off x="7815263" y="2446655"/>
            <a:ext cx="635000" cy="635000"/>
          </a:xfrm>
          <a:prstGeom prst="ellipse">
            <a:avLst/>
          </a:prstGeom>
          <a:solidFill>
            <a:schemeClr val="bg2"/>
          </a:solidFill>
          <a:ln w="57150">
            <a:noFill/>
            <a:round/>
          </a:ln>
        </p:spPr>
        <p:txBody>
          <a:bodyPr rot="0" spcFirstLastPara="0" vert="horz" wrap="square" lIns="91440" tIns="46800" rIns="91440" bIns="46800" anchor="ctr" anchorCtr="1" forceAA="0" compatLnSpc="1">
            <a:normAutofit fontScale="92500" lnSpcReduction="10000"/>
          </a:bodyPr>
          <a:lstStyle/>
          <a:p>
            <a:pPr algn="ctr">
              <a:lnSpc>
                <a:spcPct val="140000"/>
              </a:lnSpc>
            </a:pPr>
            <a:r>
              <a:rPr lang="en-US" altLang="zh-CN" b="1" dirty="0">
                <a:solidFill>
                  <a:schemeClr val="accent1"/>
                </a:solidFill>
                <a:latin typeface="Arial" panose="020B0604020202020204" pitchFamily="34" charset="0"/>
                <a:ea typeface="微软雅黑" panose="020B0503020204020204" charset="-122"/>
                <a:sym typeface="Arial" panose="020B0604020202020204" pitchFamily="34" charset="0"/>
              </a:rPr>
              <a:t>02</a:t>
            </a:r>
            <a:endParaRPr lang="en-US" altLang="zh-CN" sz="280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40" name="文本框 39"/>
          <p:cNvSpPr txBox="1"/>
          <p:nvPr>
            <p:custDataLst>
              <p:tags r:id="rId7"/>
            </p:custDataLst>
          </p:nvPr>
        </p:nvSpPr>
        <p:spPr>
          <a:xfrm>
            <a:off x="8676958" y="2243455"/>
            <a:ext cx="2459990" cy="1041400"/>
          </a:xfrm>
          <a:prstGeom prst="rect">
            <a:avLst/>
          </a:prstGeom>
          <a:noFill/>
        </p:spPr>
        <p:txBody>
          <a:bodyPr wrap="square" lIns="90000" tIns="46800" rIns="90000" bIns="0" anchor="ctr" anchorCtr="0">
            <a:normAutofit/>
          </a:bodyPr>
          <a:lstStyle/>
          <a:p>
            <a:pPr algn="l" fontAlgn="auto">
              <a:lnSpc>
                <a:spcPct val="120000"/>
              </a:lnSpc>
            </a:pPr>
            <a:r>
              <a:rPr lang="zh-CN" altLang="en-US" sz="2000" b="1" spc="200">
                <a:solidFill>
                  <a:srgbClr val="262626"/>
                </a:solidFill>
                <a:uFillTx/>
                <a:latin typeface="Arial" panose="020B0604020202020204" pitchFamily="34" charset="0"/>
                <a:ea typeface="微软雅黑" panose="020B0503020204020204" charset="-122"/>
                <a:cs typeface="+mj-cs"/>
                <a:sym typeface="Arial" panose="020B0604020202020204" pitchFamily="34" charset="0"/>
              </a:rPr>
              <a:t>实验</a:t>
            </a:r>
            <a:r>
              <a:rPr lang="en-US" altLang="zh-CN" sz="2000" b="1" spc="200">
                <a:solidFill>
                  <a:srgbClr val="262626"/>
                </a:solidFill>
                <a:uFillTx/>
                <a:latin typeface="Arial" panose="020B0604020202020204" pitchFamily="34" charset="0"/>
                <a:ea typeface="微软雅黑" panose="020B0503020204020204" charset="-122"/>
                <a:cs typeface="+mj-cs"/>
                <a:sym typeface="Arial" panose="020B0604020202020204" pitchFamily="34" charset="0"/>
              </a:rPr>
              <a:t>6</a:t>
            </a:r>
            <a:r>
              <a:rPr lang="zh-CN" altLang="en-US" sz="2000" b="1" spc="200">
                <a:solidFill>
                  <a:srgbClr val="262626"/>
                </a:solidFill>
                <a:uFillTx/>
                <a:latin typeface="Arial" panose="020B0604020202020204" pitchFamily="34" charset="0"/>
                <a:ea typeface="微软雅黑" panose="020B0503020204020204" charset="-122"/>
                <a:cs typeface="+mj-cs"/>
                <a:sym typeface="Arial" panose="020B0604020202020204" pitchFamily="34" charset="0"/>
              </a:rPr>
              <a:t>改进</a:t>
            </a:r>
            <a:endParaRPr lang="zh-CN" altLang="en-US" sz="2000" b="1" spc="200">
              <a:solidFill>
                <a:schemeClr val="tx1">
                  <a:lumMod val="85000"/>
                  <a:lumOff val="15000"/>
                </a:schemeClr>
              </a:solidFill>
              <a:uFillTx/>
              <a:latin typeface="Arial" panose="020B0604020202020204" pitchFamily="34" charset="0"/>
              <a:ea typeface="微软雅黑" panose="020B0503020204020204" charset="-122"/>
              <a:cs typeface="+mj-cs"/>
              <a:sym typeface="Arial" panose="020B0604020202020204" pitchFamily="34" charset="0"/>
            </a:endParaRPr>
          </a:p>
        </p:txBody>
      </p:sp>
      <p:sp>
        <p:nvSpPr>
          <p:cNvPr id="34" name="椭圆 33"/>
          <p:cNvSpPr/>
          <p:nvPr>
            <p:custDataLst>
              <p:tags r:id="rId8"/>
            </p:custDataLst>
          </p:nvPr>
        </p:nvSpPr>
        <p:spPr bwMode="auto">
          <a:xfrm>
            <a:off x="7815263" y="1116330"/>
            <a:ext cx="635000" cy="635000"/>
          </a:xfrm>
          <a:prstGeom prst="ellipse">
            <a:avLst/>
          </a:prstGeom>
          <a:solidFill>
            <a:schemeClr val="bg2"/>
          </a:solidFill>
          <a:ln w="57150">
            <a:noFill/>
            <a:round/>
          </a:ln>
        </p:spPr>
        <p:txBody>
          <a:bodyPr rot="0" spcFirstLastPara="0" vert="horz" wrap="square" lIns="91440" tIns="46800" rIns="91440" bIns="46800" anchor="ctr" anchorCtr="1" forceAA="0" compatLnSpc="1">
            <a:normAutofit fontScale="92500" lnSpcReduction="10000"/>
          </a:bodyPr>
          <a:lstStyle/>
          <a:p>
            <a:pPr algn="ctr">
              <a:lnSpc>
                <a:spcPct val="140000"/>
              </a:lnSpc>
            </a:pPr>
            <a:r>
              <a:rPr lang="en-US" altLang="zh-CN" b="1" dirty="0">
                <a:solidFill>
                  <a:schemeClr val="accent1"/>
                </a:solidFill>
                <a:latin typeface="Arial" panose="020B0604020202020204" pitchFamily="34" charset="0"/>
                <a:ea typeface="微软雅黑" panose="020B0503020204020204" charset="-122"/>
                <a:sym typeface="Arial" panose="020B0604020202020204" pitchFamily="34" charset="0"/>
              </a:rPr>
              <a:t>01</a:t>
            </a:r>
            <a:endParaRPr lang="en-US" altLang="zh-CN" sz="2800" b="1"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41" name="文本框 40"/>
          <p:cNvSpPr txBox="1"/>
          <p:nvPr>
            <p:custDataLst>
              <p:tags r:id="rId9"/>
            </p:custDataLst>
          </p:nvPr>
        </p:nvSpPr>
        <p:spPr>
          <a:xfrm>
            <a:off x="8676958" y="913130"/>
            <a:ext cx="2459990" cy="1041400"/>
          </a:xfrm>
          <a:prstGeom prst="rect">
            <a:avLst/>
          </a:prstGeom>
          <a:noFill/>
        </p:spPr>
        <p:txBody>
          <a:bodyPr wrap="square" lIns="90000" tIns="46800" rIns="90000" bIns="0" anchor="ctr" anchorCtr="0">
            <a:normAutofit/>
          </a:bodyPr>
          <a:lstStyle/>
          <a:p>
            <a:pPr algn="l" fontAlgn="auto">
              <a:lnSpc>
                <a:spcPct val="120000"/>
              </a:lnSpc>
            </a:pPr>
            <a:r>
              <a:rPr lang="zh-CN" altLang="en-US" sz="2000" b="1" spc="200">
                <a:solidFill>
                  <a:srgbClr val="262626"/>
                </a:solidFill>
                <a:uFillTx/>
                <a:latin typeface="Arial" panose="020B0604020202020204" pitchFamily="34" charset="0"/>
                <a:ea typeface="微软雅黑" panose="020B0503020204020204" charset="-122"/>
                <a:cs typeface="+mj-cs"/>
                <a:sym typeface="Arial" panose="020B0604020202020204" pitchFamily="34" charset="0"/>
              </a:rPr>
              <a:t>需求规格说明书</a:t>
            </a:r>
            <a:endParaRPr lang="zh-CN" altLang="en-US" sz="2000" b="1" spc="200">
              <a:solidFill>
                <a:schemeClr val="tx1">
                  <a:lumMod val="85000"/>
                  <a:lumOff val="15000"/>
                </a:schemeClr>
              </a:solidFill>
              <a:uFillTx/>
              <a:latin typeface="Arial" panose="020B0604020202020204" pitchFamily="34" charset="0"/>
              <a:ea typeface="微软雅黑" panose="020B0503020204020204" charset="-122"/>
              <a:cs typeface="+mj-cs"/>
              <a:sym typeface="Arial" panose="020B0604020202020204" pitchFamily="34" charset="0"/>
            </a:endParaRPr>
          </a:p>
        </p:txBody>
      </p:sp>
      <p:grpSp>
        <p:nvGrpSpPr>
          <p:cNvPr id="3" name="组合 2"/>
          <p:cNvGrpSpPr/>
          <p:nvPr>
            <p:custDataLst>
              <p:tags r:id="rId10"/>
            </p:custDataLst>
          </p:nvPr>
        </p:nvGrpSpPr>
        <p:grpSpPr>
          <a:xfrm>
            <a:off x="5931853" y="900000"/>
            <a:ext cx="1410335" cy="2849245"/>
            <a:chOff x="1140460" y="2004695"/>
            <a:chExt cx="1410335" cy="2849245"/>
          </a:xfrm>
        </p:grpSpPr>
        <p:sp>
          <p:nvSpPr>
            <p:cNvPr id="43" name="TextBox 9"/>
            <p:cNvSpPr txBox="1"/>
            <p:nvPr>
              <p:custDataLst>
                <p:tags r:id="rId11"/>
              </p:custDataLst>
            </p:nvPr>
          </p:nvSpPr>
          <p:spPr>
            <a:xfrm>
              <a:off x="2033730" y="3399872"/>
              <a:ext cx="517065" cy="1361911"/>
            </a:xfrm>
            <a:prstGeom prst="rect">
              <a:avLst/>
            </a:prstGeom>
            <a:noFill/>
            <a:ln>
              <a:noFill/>
            </a:ln>
          </p:spPr>
          <p:txBody>
            <a:bodyPr vert="eaVert" wrap="square">
              <a:normAutofit/>
            </a:bodyPr>
            <a:lstStyle/>
            <a:p>
              <a:pPr algn="ctr">
                <a:lnSpc>
                  <a:spcPct val="120000"/>
                </a:lnSpc>
              </a:pPr>
              <a:r>
                <a:rPr lang="en-US" altLang="zh-CN">
                  <a:solidFill>
                    <a:schemeClr val="tx1">
                      <a:lumMod val="85000"/>
                      <a:lumOff val="15000"/>
                    </a:schemeClr>
                  </a:solidFill>
                  <a:latin typeface="Arial" panose="020B0604020202020204" pitchFamily="34" charset="0"/>
                  <a:ea typeface="微软雅黑" panose="020B0503020204020204" charset="-122"/>
                  <a:cs typeface="等线 Light" panose="02010600030101010101" charset="-122"/>
                  <a:sym typeface="Arial" panose="020B0604020202020204" pitchFamily="34" charset="0"/>
                </a:rPr>
                <a:t>CONTENTS</a:t>
              </a:r>
              <a:endParaRPr lang="en-US" altLang="zh-CN">
                <a:solidFill>
                  <a:schemeClr val="tx1">
                    <a:lumMod val="85000"/>
                    <a:lumOff val="15000"/>
                  </a:schemeClr>
                </a:solidFill>
                <a:latin typeface="Arial" panose="020B0604020202020204" pitchFamily="34" charset="0"/>
                <a:ea typeface="微软雅黑" panose="020B0503020204020204" charset="-122"/>
                <a:cs typeface="等线 Light" panose="02010600030101010101" charset="-122"/>
                <a:sym typeface="Arial" panose="020B0604020202020204" pitchFamily="34" charset="0"/>
              </a:endParaRPr>
            </a:p>
          </p:txBody>
        </p:sp>
        <p:sp>
          <p:nvSpPr>
            <p:cNvPr id="45" name="文本框 99"/>
            <p:cNvSpPr txBox="1"/>
            <p:nvPr>
              <p:custDataLst>
                <p:tags r:id="rId12"/>
              </p:custDataLst>
            </p:nvPr>
          </p:nvSpPr>
          <p:spPr>
            <a:xfrm>
              <a:off x="1140460" y="2004695"/>
              <a:ext cx="1071245" cy="2849245"/>
            </a:xfrm>
            <a:prstGeom prst="rect">
              <a:avLst/>
            </a:prstGeom>
            <a:noFill/>
            <a:ln w="9525">
              <a:noFill/>
            </a:ln>
          </p:spPr>
          <p:txBody>
            <a:bodyPr vert="eaVert" wrap="square">
              <a:normAutofit/>
            </a:bodyPr>
            <a:lstStyle/>
            <a:p>
              <a:pPr algn="ctr">
                <a:lnSpc>
                  <a:spcPct val="120000"/>
                </a:lnSpc>
              </a:pPr>
              <a:r>
                <a:rPr lang="zh-CN" altLang="en-US" sz="4800">
                  <a:solidFill>
                    <a:schemeClr val="tx1">
                      <a:lumMod val="85000"/>
                      <a:lumOff val="15000"/>
                    </a:schemeClr>
                  </a:solidFill>
                  <a:latin typeface="Arial" panose="020B0604020202020204" pitchFamily="34" charset="0"/>
                  <a:ea typeface="汉仪旗黑-75S" panose="00020600040101010101" charset="-122"/>
                  <a:cs typeface="微软雅黑" panose="020B0503020204020204" charset="-122"/>
                  <a:sym typeface="Arial" panose="020B0604020202020204" pitchFamily="34" charset="0"/>
                </a:rPr>
                <a:t>目 录</a:t>
              </a:r>
              <a:endParaRPr lang="zh-CN" altLang="en-US" sz="4800">
                <a:solidFill>
                  <a:schemeClr val="tx1">
                    <a:lumMod val="85000"/>
                    <a:lumOff val="15000"/>
                  </a:schemeClr>
                </a:solidFill>
                <a:latin typeface="Arial" panose="020B0604020202020204" pitchFamily="34" charset="0"/>
                <a:ea typeface="汉仪旗黑-75S" panose="00020600040101010101" charset="-122"/>
                <a:cs typeface="微软雅黑" panose="020B0503020204020204" charset="-122"/>
                <a:sym typeface="Arial" panose="020B0604020202020204" pitchFamily="34" charset="0"/>
              </a:endParaRPr>
            </a:p>
          </p:txBody>
        </p:sp>
      </p:grpSp>
    </p:spTree>
    <p:custDataLst>
      <p:tags r:id="rId1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custDataLst>
              <p:tags r:id="rId1"/>
            </p:custDataLst>
          </p:nvPr>
        </p:nvCxnSpPr>
        <p:spPr>
          <a:xfrm>
            <a:off x="983297" y="4223385"/>
            <a:ext cx="438277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 name="标题 4"/>
          <p:cNvSpPr>
            <a:spLocks noGrp="1"/>
          </p:cNvSpPr>
          <p:nvPr>
            <p:ph type="title" idx="13"/>
            <p:custDataLst>
              <p:tags r:id="rId2"/>
            </p:custDataLst>
          </p:nvPr>
        </p:nvSpPr>
        <p:spPr>
          <a:xfrm>
            <a:off x="981739" y="2728009"/>
            <a:ext cx="4359910" cy="1172210"/>
          </a:xfrm>
        </p:spPr>
        <p:txBody>
          <a:bodyPr wrap="square">
            <a:normAutofit/>
          </a:bodyPr>
          <a:lstStyle/>
          <a:p>
            <a:r>
              <a:rPr lang="zh-CN" altLang="en-US"/>
              <a:t>谢谢</a:t>
            </a:r>
            <a:endParaRPr lang="zh-CN" altLang="en-US"/>
          </a:p>
        </p:txBody>
      </p:sp>
      <p:sp>
        <p:nvSpPr>
          <p:cNvPr id="7" name="文本占位符 6"/>
          <p:cNvSpPr>
            <a:spLocks noGrp="1"/>
          </p:cNvSpPr>
          <p:nvPr>
            <p:ph type="body" sz="quarter" idx="15"/>
            <p:custDataLst>
              <p:tags r:id="rId3"/>
            </p:custDataLst>
          </p:nvPr>
        </p:nvSpPr>
        <p:spPr>
          <a:xfrm>
            <a:off x="4436595" y="5848339"/>
            <a:ext cx="2011680" cy="408940"/>
          </a:xfrm>
        </p:spPr>
        <p:txBody>
          <a:bodyPr wrap="square">
            <a:normAutofit/>
          </a:bodyPr>
          <a:lstStyle/>
          <a:p>
            <a:r>
              <a:rPr lang="en-US" altLang="zh-CN"/>
              <a:t>2020/03/27</a:t>
            </a:r>
            <a:endParaRPr lang="en-US" altLang="zh-CN"/>
          </a:p>
        </p:txBody>
      </p:sp>
      <p:sp>
        <p:nvSpPr>
          <p:cNvPr id="8" name="文本框 7"/>
          <p:cNvSpPr txBox="1"/>
          <p:nvPr userDrawn="1"/>
        </p:nvSpPr>
        <p:spPr>
          <a:xfrm>
            <a:off x="4240386" y="5426908"/>
            <a:ext cx="3098800" cy="423545"/>
          </a:xfrm>
          <a:prstGeom prst="rect">
            <a:avLst/>
          </a:prstGeom>
        </p:spPr>
        <p:txBody>
          <a:bodyPr wrap="square" rtlCol="0" anchor="ctr">
            <a:spAutoFit/>
          </a:bodyPr>
          <a:p>
            <a:pPr>
              <a:lnSpc>
                <a:spcPct val="120000"/>
              </a:lnSpc>
            </a:pPr>
            <a:r>
              <a:rPr lang="zh-CN" altLang="en-US"/>
              <a:t>汇报组：</a:t>
            </a:r>
            <a:r>
              <a:rPr lang="en-US" altLang="zh-CN"/>
              <a:t>D</a:t>
            </a:r>
            <a:r>
              <a:rPr lang="zh-CN" altLang="en-US"/>
              <a:t>组</a:t>
            </a:r>
            <a:endParaRPr lang="zh-CN" altLang="en-US"/>
          </a:p>
        </p:txBody>
      </p:sp>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6"/>
          <p:cNvSpPr txBox="1"/>
          <p:nvPr>
            <p:custDataLst>
              <p:tags r:id="rId1"/>
            </p:custDataLst>
          </p:nvPr>
        </p:nvSpPr>
        <p:spPr>
          <a:xfrm>
            <a:off x="4518343" y="1892935"/>
            <a:ext cx="3154045" cy="1186180"/>
          </a:xfrm>
          <a:prstGeom prst="rect">
            <a:avLst/>
          </a:prstGeom>
          <a:noFill/>
        </p:spPr>
        <p:txBody>
          <a:bodyPr wrap="square" rtlCol="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00000"/>
              </a:lnSpc>
            </a:pPr>
            <a:r>
              <a:rPr lang="zh-CN" altLang="en-US" sz="6000" b="1" spc="600">
                <a:solidFill>
                  <a:schemeClr val="accent1"/>
                </a:solidFill>
                <a:uFillTx/>
                <a:latin typeface="Arial" panose="020B0604020202020204" pitchFamily="34" charset="0"/>
                <a:ea typeface="微软雅黑" panose="020B0503020204020204" charset="-122"/>
              </a:rPr>
              <a:t>第一</a:t>
            </a:r>
            <a:r>
              <a:rPr lang="zh-CN" altLang="en-US" sz="6000" b="1" spc="600">
                <a:solidFill>
                  <a:srgbClr val="33AAB8"/>
                </a:solidFill>
                <a:uFillTx/>
                <a:latin typeface="Arial" panose="020B0604020202020204" pitchFamily="34" charset="0"/>
                <a:ea typeface="微软雅黑" panose="020B0503020204020204" charset="-122"/>
              </a:rPr>
              <a:t>节</a:t>
            </a:r>
            <a:endParaRPr lang="zh-CN" altLang="en-US" sz="6000" b="1" spc="600">
              <a:solidFill>
                <a:schemeClr val="accent1"/>
              </a:solidFill>
              <a:uFillTx/>
              <a:latin typeface="Arial" panose="020B0604020202020204" pitchFamily="34" charset="0"/>
              <a:ea typeface="微软雅黑" panose="020B0503020204020204" charset="-122"/>
            </a:endParaRPr>
          </a:p>
        </p:txBody>
      </p:sp>
      <p:sp>
        <p:nvSpPr>
          <p:cNvPr id="3" name="标题 2"/>
          <p:cNvSpPr>
            <a:spLocks noGrp="1"/>
          </p:cNvSpPr>
          <p:nvPr>
            <p:ph type="ctrTitle" idx="14"/>
            <p:custDataLst>
              <p:tags r:id="rId2"/>
            </p:custDataLst>
          </p:nvPr>
        </p:nvSpPr>
        <p:spPr>
          <a:xfrm>
            <a:off x="3313183" y="3694778"/>
            <a:ext cx="5567680" cy="835660"/>
          </a:xfrm>
        </p:spPr>
        <p:txBody>
          <a:bodyPr wrap="square">
            <a:normAutofit/>
          </a:bodyPr>
          <a:lstStyle/>
          <a:p>
            <a:r>
              <a:rPr lang="zh-CN" altLang="en-US">
                <a:solidFill>
                  <a:srgbClr val="000000"/>
                </a:solidFill>
              </a:rPr>
              <a:t>需求规格说明书</a:t>
            </a:r>
            <a:endParaRPr lang="zh-CN" altLang="en-US"/>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custDataLst>
              <p:tags r:id="rId1"/>
            </p:custDataLst>
          </p:nvPr>
        </p:nvSpPr>
        <p:spPr>
          <a:xfrm>
            <a:off x="382843" y="302706"/>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pic>
        <p:nvPicPr>
          <p:cNvPr id="15" name="图片 14"/>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768297"/>
          </a:xfrm>
          <a:prstGeom prst="rect">
            <a:avLst/>
          </a:prstGeom>
        </p:spPr>
      </p:pic>
      <p:pic>
        <p:nvPicPr>
          <p:cNvPr id="16" name="图片 15"/>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768297"/>
          </a:xfrm>
          <a:prstGeom prst="rect">
            <a:avLst/>
          </a:prstGeom>
        </p:spPr>
      </p:pic>
      <p:cxnSp>
        <p:nvCxnSpPr>
          <p:cNvPr id="2" name="直接连接符 1"/>
          <p:cNvCxnSpPr/>
          <p:nvPr>
            <p:custDataLst>
              <p:tags r:id="rId8"/>
            </p:custDataLst>
          </p:nvPr>
        </p:nvCxnSpPr>
        <p:spPr>
          <a:xfrm>
            <a:off x="7999897" y="2039620"/>
            <a:ext cx="0" cy="408495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文本框 2"/>
          <p:cNvSpPr txBox="1"/>
          <p:nvPr>
            <p:custDataLst>
              <p:tags r:id="rId9"/>
            </p:custDataLst>
          </p:nvPr>
        </p:nvSpPr>
        <p:spPr>
          <a:xfrm>
            <a:off x="1038904" y="2844104"/>
            <a:ext cx="2928620" cy="3842315"/>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1000"/>
              </a:spcBef>
            </a:pPr>
            <a:r>
              <a:rPr lang="en-US" altLang="zh-CN" sz="1600" b="1" dirty="0">
                <a:solidFill>
                  <a:srgbClr val="595959"/>
                </a:solidFill>
                <a:uFillTx/>
                <a:latin typeface="Arial" panose="020B0604020202020204" pitchFamily="34" charset="0"/>
                <a:ea typeface="微软雅黑" panose="020B0503020204020204" charset="-122"/>
                <a:sym typeface="+mn-ea"/>
              </a:rPr>
              <a:t>EOS</a:t>
            </a:r>
            <a:r>
              <a:rPr lang="zh-CN" altLang="en-US" sz="1600" b="1" dirty="0">
                <a:solidFill>
                  <a:srgbClr val="595959"/>
                </a:solidFill>
                <a:uFillTx/>
                <a:latin typeface="Arial" panose="020B0604020202020204" pitchFamily="34" charset="0"/>
                <a:ea typeface="微软雅黑" panose="020B0503020204020204" charset="-122"/>
                <a:sym typeface="+mn-ea"/>
              </a:rPr>
              <a:t>区块链开发平台</a:t>
            </a:r>
            <a:endParaRPr lang="zh-CN" altLang="en-US" sz="1600" dirty="0">
              <a:solidFill>
                <a:srgbClr val="595959"/>
              </a:solidFill>
              <a:uFillTx/>
              <a:latin typeface="Arial" panose="020B0604020202020204" pitchFamily="34" charset="0"/>
              <a:ea typeface="微软雅黑" panose="020B0503020204020204" charset="-122"/>
              <a:sym typeface="+mn-ea"/>
            </a:endParaRPr>
          </a:p>
          <a:p>
            <a:pPr fontAlgn="auto">
              <a:lnSpc>
                <a:spcPct val="150000"/>
              </a:lnSpc>
              <a:spcBef>
                <a:spcPts val="1000"/>
              </a:spcBef>
            </a:pPr>
            <a:endParaRPr lang="zh-CN" altLang="en-US" sz="1600" dirty="0">
              <a:solidFill>
                <a:schemeClr val="tx1">
                  <a:lumMod val="65000"/>
                  <a:lumOff val="35000"/>
                </a:schemeClr>
              </a:solidFill>
              <a:uFillTx/>
              <a:latin typeface="Arial" panose="020B0604020202020204" pitchFamily="34" charset="0"/>
              <a:ea typeface="微软雅黑" panose="020B0503020204020204" charset="-122"/>
              <a:sym typeface="+mn-ea"/>
            </a:endParaRPr>
          </a:p>
        </p:txBody>
      </p:sp>
      <p:sp>
        <p:nvSpPr>
          <p:cNvPr id="4" name="文本框 3"/>
          <p:cNvSpPr txBox="1"/>
          <p:nvPr>
            <p:custDataLst>
              <p:tags r:id="rId10"/>
            </p:custDataLst>
          </p:nvPr>
        </p:nvSpPr>
        <p:spPr>
          <a:xfrm>
            <a:off x="1040165" y="2030095"/>
            <a:ext cx="2928620" cy="398780"/>
          </a:xfrm>
          <a:prstGeom prst="rect">
            <a:avLst/>
          </a:prstGeom>
          <a:noFill/>
        </p:spPr>
        <p:txBody>
          <a:bodyPr wrap="square" rtlCol="0">
            <a:normAutofit/>
          </a:bodyPr>
          <a:lstStyle/>
          <a:p>
            <a:pPr algn="l"/>
            <a:r>
              <a:rPr lang="zh-CN" altLang="en-US" sz="2000" b="1" dirty="0">
                <a:solidFill>
                  <a:srgbClr val="262626"/>
                </a:solidFill>
                <a:latin typeface="Arial" panose="020B0604020202020204" pitchFamily="34" charset="0"/>
                <a:ea typeface="微软雅黑" panose="020B0503020204020204" charset="-122"/>
              </a:rPr>
              <a:t>开发平台</a:t>
            </a:r>
            <a:endParaRPr lang="zh-CN" altLang="en-US" sz="2000" b="1" dirty="0">
              <a:solidFill>
                <a:srgbClr val="262626"/>
              </a:solidFill>
              <a:latin typeface="Arial" panose="020B0604020202020204" pitchFamily="34" charset="0"/>
              <a:ea typeface="微软雅黑" panose="020B0503020204020204" charset="-122"/>
            </a:endParaRPr>
          </a:p>
          <a:p>
            <a:pPr algn="l"/>
            <a:endParaRPr lang="zh-CN" altLang="en-US" sz="2000" b="1" dirty="0">
              <a:solidFill>
                <a:schemeClr val="tx1">
                  <a:lumMod val="85000"/>
                  <a:lumOff val="15000"/>
                </a:schemeClr>
              </a:solidFill>
              <a:latin typeface="Arial" panose="020B0604020202020204" pitchFamily="34" charset="0"/>
              <a:ea typeface="微软雅黑" panose="020B0503020204020204" charset="-122"/>
            </a:endParaRPr>
          </a:p>
        </p:txBody>
      </p:sp>
      <p:sp>
        <p:nvSpPr>
          <p:cNvPr id="5" name="椭圆 4"/>
          <p:cNvSpPr/>
          <p:nvPr>
            <p:custDataLst>
              <p:tags r:id="rId11"/>
            </p:custDataLst>
          </p:nvPr>
        </p:nvSpPr>
        <p:spPr>
          <a:xfrm>
            <a:off x="613445" y="2043430"/>
            <a:ext cx="342900" cy="342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62500" lnSpcReduction="20000"/>
          </a:bodyPr>
          <a:lstStyle/>
          <a:p>
            <a:pPr algn="ctr"/>
            <a:r>
              <a:rPr lang="en-US" altLang="zh-CN" b="1" dirty="0">
                <a:solidFill>
                  <a:schemeClr val="bg1"/>
                </a:solidFill>
                <a:latin typeface="Arial" panose="020B0604020202020204" pitchFamily="34" charset="0"/>
                <a:ea typeface="微软雅黑" panose="020B0503020204020204" charset="-122"/>
                <a:cs typeface="Arial" panose="020B0604020202020204" pitchFamily="34" charset="0"/>
              </a:rPr>
              <a:t>1</a:t>
            </a:r>
            <a:endParaRPr lang="en-US" altLang="zh-CN"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6" name="文本框 5"/>
          <p:cNvSpPr txBox="1"/>
          <p:nvPr>
            <p:custDataLst>
              <p:tags r:id="rId12"/>
            </p:custDataLst>
          </p:nvPr>
        </p:nvSpPr>
        <p:spPr>
          <a:xfrm>
            <a:off x="4498076" y="2854190"/>
            <a:ext cx="2928620" cy="3842315"/>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1000"/>
              </a:spcBef>
            </a:pPr>
            <a:r>
              <a:rPr lang="zh-CN" altLang="en-US" sz="1600" b="1" dirty="0">
                <a:solidFill>
                  <a:srgbClr val="595959"/>
                </a:solidFill>
                <a:uFillTx/>
                <a:latin typeface="Arial" panose="020B0604020202020204" pitchFamily="34" charset="0"/>
                <a:ea typeface="微软雅黑" panose="020B0503020204020204" charset="-122"/>
                <a:sym typeface="+mn-ea"/>
              </a:rPr>
              <a:t>小众点评：</a:t>
            </a:r>
            <a:endParaRPr lang="zh-CN" altLang="en-US" sz="1600" dirty="0">
              <a:solidFill>
                <a:srgbClr val="595959"/>
              </a:solidFill>
              <a:uFillTx/>
              <a:latin typeface="Arial" panose="020B0604020202020204" pitchFamily="34" charset="0"/>
              <a:ea typeface="微软雅黑" panose="020B0503020204020204" charset="-122"/>
              <a:sym typeface="+mn-ea"/>
            </a:endParaRPr>
          </a:p>
          <a:p>
            <a:pPr fontAlgn="auto">
              <a:lnSpc>
                <a:spcPct val="150000"/>
              </a:lnSpc>
              <a:spcBef>
                <a:spcPts val="1000"/>
              </a:spcBef>
            </a:pPr>
            <a:r>
              <a:rPr lang="zh-CN" altLang="en-US" sz="1600" dirty="0">
                <a:solidFill>
                  <a:srgbClr val="595959"/>
                </a:solidFill>
                <a:uFillTx/>
                <a:latin typeface="Arial" panose="020B0604020202020204" pitchFamily="34" charset="0"/>
                <a:ea typeface="微软雅黑" panose="020B0503020204020204" charset="-122"/>
                <a:sym typeface="+mn-ea"/>
              </a:rPr>
              <a:t>            一款简洁的点评软件</a:t>
            </a:r>
            <a:r>
              <a:rPr lang="en-US" altLang="zh-CN" sz="1600" dirty="0">
                <a:solidFill>
                  <a:srgbClr val="595959"/>
                </a:solidFill>
                <a:uFillTx/>
                <a:latin typeface="Arial" panose="020B0604020202020204" pitchFamily="34" charset="0"/>
                <a:ea typeface="微软雅黑" panose="020B0503020204020204" charset="-122"/>
                <a:sym typeface="+mn-ea"/>
              </a:rPr>
              <a:t>.</a:t>
            </a:r>
            <a:endParaRPr lang="zh-CN" altLang="en-US" sz="1600" dirty="0">
              <a:solidFill>
                <a:srgbClr val="595959"/>
              </a:solidFill>
              <a:uFillTx/>
              <a:latin typeface="Arial" panose="020B0604020202020204" pitchFamily="34" charset="0"/>
              <a:ea typeface="微软雅黑" panose="020B0503020204020204" charset="-122"/>
              <a:sym typeface="+mn-ea"/>
            </a:endParaRPr>
          </a:p>
          <a:p>
            <a:pPr fontAlgn="auto">
              <a:lnSpc>
                <a:spcPct val="150000"/>
              </a:lnSpc>
              <a:spcBef>
                <a:spcPts val="1000"/>
              </a:spcBef>
            </a:pPr>
            <a:r>
              <a:rPr lang="zh-CN" altLang="en-US" sz="1600" dirty="0">
                <a:solidFill>
                  <a:srgbClr val="595959"/>
                </a:solidFill>
                <a:uFillTx/>
                <a:latin typeface="Arial" panose="020B0604020202020204" pitchFamily="34" charset="0"/>
                <a:ea typeface="微软雅黑" panose="020B0503020204020204" charset="-122"/>
                <a:sym typeface="+mn-ea"/>
              </a:rPr>
              <a:t>            致力于为用户提供更真   实有效的评论信息</a:t>
            </a:r>
            <a:r>
              <a:rPr lang="en-US" altLang="zh-CN" sz="1600" dirty="0">
                <a:solidFill>
                  <a:srgbClr val="595959"/>
                </a:solidFill>
                <a:uFillTx/>
                <a:latin typeface="Arial" panose="020B0604020202020204" pitchFamily="34" charset="0"/>
                <a:ea typeface="微软雅黑" panose="020B0503020204020204" charset="-122"/>
                <a:sym typeface="+mn-ea"/>
              </a:rPr>
              <a:t>.</a:t>
            </a:r>
            <a:endParaRPr lang="zh-CN" altLang="en-US" sz="1600" dirty="0">
              <a:solidFill>
                <a:srgbClr val="595959"/>
              </a:solidFill>
              <a:uFillTx/>
              <a:latin typeface="Arial" panose="020B0604020202020204" pitchFamily="34" charset="0"/>
              <a:ea typeface="微软雅黑" panose="020B0503020204020204" charset="-122"/>
              <a:sym typeface="+mn-ea"/>
            </a:endParaRPr>
          </a:p>
          <a:p>
            <a:pPr fontAlgn="auto">
              <a:lnSpc>
                <a:spcPct val="150000"/>
              </a:lnSpc>
              <a:spcBef>
                <a:spcPts val="1000"/>
              </a:spcBef>
            </a:pPr>
            <a:r>
              <a:rPr lang="zh-CN" altLang="en-US" sz="1600" dirty="0">
                <a:solidFill>
                  <a:srgbClr val="595959"/>
                </a:solidFill>
                <a:uFillTx/>
                <a:latin typeface="Arial" panose="020B0604020202020204" pitchFamily="34" charset="0"/>
                <a:ea typeface="微软雅黑" panose="020B0503020204020204" charset="-122"/>
                <a:sym typeface="+mn-ea"/>
              </a:rPr>
              <a:t>             良心商家从不怕真实评论</a:t>
            </a:r>
            <a:r>
              <a:rPr lang="en-US" altLang="zh-CN" sz="1600" dirty="0">
                <a:solidFill>
                  <a:srgbClr val="595959"/>
                </a:solidFill>
                <a:uFillTx/>
                <a:latin typeface="Arial" panose="020B0604020202020204" pitchFamily="34" charset="0"/>
                <a:ea typeface="微软雅黑" panose="020B0503020204020204" charset="-122"/>
                <a:sym typeface="+mn-ea"/>
              </a:rPr>
              <a:t>, </a:t>
            </a:r>
            <a:r>
              <a:rPr lang="zh-CN" altLang="en-US" sz="1600" dirty="0">
                <a:solidFill>
                  <a:srgbClr val="595959"/>
                </a:solidFill>
                <a:uFillTx/>
                <a:latin typeface="Arial" panose="020B0604020202020204" pitchFamily="34" charset="0"/>
                <a:ea typeface="微软雅黑" panose="020B0503020204020204" charset="-122"/>
                <a:sym typeface="+mn-ea"/>
              </a:rPr>
              <a:t>聚焦社会真善美</a:t>
            </a:r>
            <a:r>
              <a:rPr lang="en-US" altLang="zh-CN" sz="1600" dirty="0">
                <a:solidFill>
                  <a:srgbClr val="595959"/>
                </a:solidFill>
                <a:uFillTx/>
                <a:latin typeface="Arial" panose="020B0604020202020204" pitchFamily="34" charset="0"/>
                <a:ea typeface="微软雅黑" panose="020B0503020204020204" charset="-122"/>
                <a:sym typeface="+mn-ea"/>
              </a:rPr>
              <a:t>.</a:t>
            </a:r>
            <a:endParaRPr lang="zh-CN" altLang="en-US" sz="1600" dirty="0">
              <a:solidFill>
                <a:schemeClr val="tx1">
                  <a:lumMod val="65000"/>
                  <a:lumOff val="35000"/>
                </a:schemeClr>
              </a:solidFill>
              <a:uFillTx/>
              <a:latin typeface="Arial" panose="020B0604020202020204" pitchFamily="34" charset="0"/>
              <a:ea typeface="微软雅黑" panose="020B0503020204020204" charset="-122"/>
              <a:sym typeface="+mn-ea"/>
            </a:endParaRPr>
          </a:p>
        </p:txBody>
      </p:sp>
      <p:sp>
        <p:nvSpPr>
          <p:cNvPr id="7" name="文本框 6"/>
          <p:cNvSpPr txBox="1"/>
          <p:nvPr>
            <p:custDataLst>
              <p:tags r:id="rId13"/>
            </p:custDataLst>
          </p:nvPr>
        </p:nvSpPr>
        <p:spPr>
          <a:xfrm>
            <a:off x="4924810" y="2027259"/>
            <a:ext cx="2928620" cy="398780"/>
          </a:xfrm>
          <a:prstGeom prst="rect">
            <a:avLst/>
          </a:prstGeom>
          <a:noFill/>
        </p:spPr>
        <p:txBody>
          <a:bodyPr wrap="square" rtlCol="0">
            <a:normAutofit/>
          </a:bodyPr>
          <a:lstStyle/>
          <a:p>
            <a:pPr algn="l"/>
            <a:r>
              <a:rPr lang="zh-CN" altLang="en-US" sz="2000" b="1" dirty="0">
                <a:solidFill>
                  <a:srgbClr val="262626"/>
                </a:solidFill>
                <a:latin typeface="Arial" panose="020B0604020202020204" pitchFamily="34" charset="0"/>
                <a:ea typeface="微软雅黑" panose="020B0503020204020204" charset="-122"/>
              </a:rPr>
              <a:t>项目简介</a:t>
            </a:r>
            <a:endParaRPr lang="zh-CN" altLang="en-US" sz="2000" b="1" dirty="0">
              <a:solidFill>
                <a:schemeClr val="tx1">
                  <a:lumMod val="85000"/>
                  <a:lumOff val="15000"/>
                </a:schemeClr>
              </a:solidFill>
              <a:latin typeface="Arial" panose="020B0604020202020204" pitchFamily="34" charset="0"/>
              <a:ea typeface="微软雅黑" panose="020B0503020204020204" charset="-122"/>
            </a:endParaRPr>
          </a:p>
        </p:txBody>
      </p:sp>
      <p:sp>
        <p:nvSpPr>
          <p:cNvPr id="8" name="椭圆 7"/>
          <p:cNvSpPr/>
          <p:nvPr>
            <p:custDataLst>
              <p:tags r:id="rId14"/>
            </p:custDataLst>
          </p:nvPr>
        </p:nvSpPr>
        <p:spPr>
          <a:xfrm>
            <a:off x="4498090" y="2040594"/>
            <a:ext cx="342900" cy="342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62500" lnSpcReduction="20000"/>
          </a:bodyPr>
          <a:lstStyle/>
          <a:p>
            <a:pPr algn="ctr"/>
            <a:r>
              <a:rPr lang="en-US" altLang="zh-CN" b="1" dirty="0">
                <a:solidFill>
                  <a:schemeClr val="bg1"/>
                </a:solidFill>
                <a:latin typeface="Arial" panose="020B0604020202020204" pitchFamily="34" charset="0"/>
                <a:ea typeface="微软雅黑" panose="020B0503020204020204" charset="-122"/>
                <a:cs typeface="Arial" panose="020B0604020202020204" pitchFamily="34" charset="0"/>
              </a:rPr>
              <a:t>2</a:t>
            </a:r>
            <a:endParaRPr lang="en-US" altLang="zh-CN"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10" name="文本框 9"/>
          <p:cNvSpPr txBox="1"/>
          <p:nvPr>
            <p:custDataLst>
              <p:tags r:id="rId15"/>
            </p:custDataLst>
          </p:nvPr>
        </p:nvSpPr>
        <p:spPr>
          <a:xfrm>
            <a:off x="8732557" y="2037344"/>
            <a:ext cx="2928620" cy="398780"/>
          </a:xfrm>
          <a:prstGeom prst="rect">
            <a:avLst/>
          </a:prstGeom>
          <a:noFill/>
        </p:spPr>
        <p:txBody>
          <a:bodyPr wrap="square" rtlCol="0">
            <a:normAutofit/>
          </a:bodyPr>
          <a:lstStyle/>
          <a:p>
            <a:pPr algn="l"/>
            <a:r>
              <a:rPr lang="zh-CN" altLang="en-US" sz="2000" b="1" dirty="0">
                <a:solidFill>
                  <a:srgbClr val="262626"/>
                </a:solidFill>
                <a:latin typeface="Arial" panose="020B0604020202020204" pitchFamily="34" charset="0"/>
                <a:ea typeface="微软雅黑" panose="020B0503020204020204" charset="-122"/>
              </a:rPr>
              <a:t>开发环境</a:t>
            </a:r>
            <a:endParaRPr lang="zh-CN" altLang="en-US" sz="2000" b="1" dirty="0">
              <a:solidFill>
                <a:srgbClr val="262626"/>
              </a:solidFill>
              <a:latin typeface="Arial" panose="020B0604020202020204" pitchFamily="34" charset="0"/>
              <a:ea typeface="微软雅黑" panose="020B0503020204020204" charset="-122"/>
            </a:endParaRPr>
          </a:p>
          <a:p>
            <a:pPr algn="l"/>
            <a:endParaRPr lang="zh-CN" altLang="en-US" sz="2000" b="1" dirty="0">
              <a:solidFill>
                <a:schemeClr val="tx1">
                  <a:lumMod val="85000"/>
                  <a:lumOff val="15000"/>
                </a:schemeClr>
              </a:solidFill>
              <a:latin typeface="Arial" panose="020B0604020202020204" pitchFamily="34" charset="0"/>
              <a:ea typeface="微软雅黑" panose="020B0503020204020204" charset="-122"/>
            </a:endParaRPr>
          </a:p>
        </p:txBody>
      </p:sp>
      <p:sp>
        <p:nvSpPr>
          <p:cNvPr id="11" name="椭圆 10"/>
          <p:cNvSpPr/>
          <p:nvPr>
            <p:custDataLst>
              <p:tags r:id="rId16"/>
            </p:custDataLst>
          </p:nvPr>
        </p:nvSpPr>
        <p:spPr>
          <a:xfrm>
            <a:off x="8305837" y="2050679"/>
            <a:ext cx="342900" cy="342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62500" lnSpcReduction="20000"/>
          </a:bodyPr>
          <a:lstStyle/>
          <a:p>
            <a:pPr algn="ctr"/>
            <a:r>
              <a:rPr lang="en-US" altLang="zh-CN" b="1" dirty="0">
                <a:solidFill>
                  <a:schemeClr val="bg1"/>
                </a:solidFill>
                <a:latin typeface="Arial" panose="020B0604020202020204" pitchFamily="34" charset="0"/>
                <a:ea typeface="微软雅黑" panose="020B0503020204020204" charset="-122"/>
                <a:cs typeface="Arial" panose="020B0604020202020204" pitchFamily="34" charset="0"/>
              </a:rPr>
              <a:t>3</a:t>
            </a:r>
            <a:endParaRPr lang="en-US" altLang="zh-CN"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cxnSp>
        <p:nvCxnSpPr>
          <p:cNvPr id="12" name="直接连接符 11"/>
          <p:cNvCxnSpPr/>
          <p:nvPr>
            <p:custDataLst>
              <p:tags r:id="rId17"/>
            </p:custDataLst>
          </p:nvPr>
        </p:nvCxnSpPr>
        <p:spPr>
          <a:xfrm>
            <a:off x="4194042" y="2039620"/>
            <a:ext cx="0" cy="408495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文本框 12"/>
          <p:cNvSpPr txBox="1"/>
          <p:nvPr>
            <p:custDataLst>
              <p:tags r:id="rId18"/>
            </p:custDataLst>
          </p:nvPr>
        </p:nvSpPr>
        <p:spPr>
          <a:xfrm>
            <a:off x="547888" y="638656"/>
            <a:ext cx="10970823"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algn="ctr"/>
            <a:r>
              <a:rPr dirty="0">
                <a:latin typeface="Arial" panose="020B0604020202020204" pitchFamily="34" charset="0"/>
              </a:rPr>
              <a:t>系统概述</a:t>
            </a:r>
            <a:endParaRPr lang="zh-CN" altLang="en-US" dirty="0">
              <a:latin typeface="Arial" panose="020B0604020202020204" pitchFamily="34" charset="0"/>
            </a:endParaRPr>
          </a:p>
        </p:txBody>
      </p:sp>
      <p:sp>
        <p:nvSpPr>
          <p:cNvPr id="18" name="文本框 17"/>
          <p:cNvSpPr txBox="1"/>
          <p:nvPr userDrawn="1"/>
        </p:nvSpPr>
        <p:spPr>
          <a:xfrm>
            <a:off x="8370794" y="3076015"/>
            <a:ext cx="2682688" cy="1351429"/>
          </a:xfrm>
          <a:prstGeom prst="rect">
            <a:avLst/>
          </a:prstGeom>
        </p:spPr>
        <p:txBody>
          <a:bodyPr wrap="square" rtlCol="0" anchor="ctr">
            <a:noAutofit/>
          </a:bodyPr>
          <a:lstStyle/>
          <a:p>
            <a:pPr>
              <a:lnSpc>
                <a:spcPct val="120000"/>
              </a:lnSpc>
            </a:pPr>
            <a:r>
              <a:rPr lang="zh-CN" altLang="en-US"/>
              <a:t>· </a:t>
            </a:r>
            <a:r>
              <a:rPr lang="en-US" altLang="zh-CN"/>
              <a:t>eosio_2.0.3</a:t>
            </a:r>
            <a:endParaRPr lang="en-US" altLang="zh-CN"/>
          </a:p>
          <a:p>
            <a:pPr>
              <a:lnSpc>
                <a:spcPct val="120000"/>
              </a:lnSpc>
            </a:pPr>
            <a:endParaRPr lang="en-US" altLang="zh-CN"/>
          </a:p>
          <a:p>
            <a:pPr indent="0">
              <a:lnSpc>
                <a:spcPct val="120000"/>
              </a:lnSpc>
              <a:buNone/>
            </a:pPr>
            <a:r>
              <a:rPr lang="zh-CN" altLang="en-US"/>
              <a:t>· </a:t>
            </a:r>
            <a:r>
              <a:rPr lang="en-US" altLang="zh-CN"/>
              <a:t>C</a:t>
            </a:r>
            <a:r>
              <a:rPr lang="zh-CN" altLang="en-US"/>
              <a:t>++， </a:t>
            </a:r>
            <a:r>
              <a:rPr lang="en-US" altLang="zh-CN"/>
              <a:t>JavaScript</a:t>
            </a:r>
            <a:endParaRPr lang="en-US" altLang="zh-CN"/>
          </a:p>
          <a:p>
            <a:pPr>
              <a:lnSpc>
                <a:spcPct val="120000"/>
              </a:lnSpc>
            </a:pPr>
            <a:endParaRPr lang="en-US" altLang="zh-CN"/>
          </a:p>
          <a:p>
            <a:pPr>
              <a:lnSpc>
                <a:spcPct val="120000"/>
              </a:lnSpc>
            </a:pPr>
            <a:r>
              <a:rPr lang="zh-CN" altLang="en-US">
                <a:solidFill>
                  <a:srgbClr val="000000"/>
                </a:solidFill>
                <a:latin typeface="Arial" panose="020B0604020202020204" pitchFamily="34" charset="0"/>
                <a:ea typeface="微软雅黑" panose="020B0503020204020204" charset="-122"/>
              </a:rPr>
              <a:t>·</a:t>
            </a:r>
            <a:r>
              <a:rPr lang="en-US" altLang="zh-CN">
                <a:solidFill>
                  <a:srgbClr val="000000"/>
                </a:solidFill>
                <a:latin typeface="Arial" panose="020B0604020202020204" pitchFamily="34" charset="0"/>
                <a:ea typeface="微软雅黑" panose="020B0503020204020204" charset="-122"/>
              </a:rPr>
              <a:t> Ubuntu18.04</a:t>
            </a:r>
            <a:endParaRPr lang="zh-CN" altLang="en-US"/>
          </a:p>
        </p:txBody>
      </p:sp>
      <p:pic>
        <p:nvPicPr>
          <p:cNvPr id="19" name="图片 18"/>
          <p:cNvPicPr>
            <a:picLocks noChangeAspect="1"/>
          </p:cNvPicPr>
          <p:nvPr/>
        </p:nvPicPr>
        <p:blipFill>
          <a:blip r:embed="rId19"/>
          <a:stretch>
            <a:fillRect/>
          </a:stretch>
        </p:blipFill>
        <p:spPr>
          <a:xfrm>
            <a:off x="1038785" y="3620621"/>
            <a:ext cx="2279276" cy="2299447"/>
          </a:xfrm>
          <a:prstGeom prst="rect">
            <a:avLst/>
          </a:prstGeom>
        </p:spPr>
      </p:pic>
    </p:spTree>
    <p:custDataLst>
      <p:tags r:id="rId20"/>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15" name="图片 14"/>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768297"/>
          </a:xfrm>
          <a:prstGeom prst="rect">
            <a:avLst/>
          </a:prstGeom>
        </p:spPr>
      </p:pic>
      <p:pic>
        <p:nvPicPr>
          <p:cNvPr id="16" name="图片 15"/>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768297"/>
          </a:xfrm>
          <a:prstGeom prst="rect">
            <a:avLst/>
          </a:prstGeom>
        </p:spPr>
      </p:pic>
      <p:cxnSp>
        <p:nvCxnSpPr>
          <p:cNvPr id="2" name="直接连接符 1"/>
          <p:cNvCxnSpPr/>
          <p:nvPr>
            <p:custDataLst>
              <p:tags r:id="rId8"/>
            </p:custDataLst>
          </p:nvPr>
        </p:nvCxnSpPr>
        <p:spPr>
          <a:xfrm>
            <a:off x="7999897" y="2039620"/>
            <a:ext cx="0" cy="408495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9"/>
            </p:custDataLst>
          </p:nvPr>
        </p:nvCxnSpPr>
        <p:spPr>
          <a:xfrm>
            <a:off x="4142218" y="2246915"/>
            <a:ext cx="52459" cy="387766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文本框 20"/>
          <p:cNvSpPr txBox="1"/>
          <p:nvPr userDrawn="1"/>
        </p:nvSpPr>
        <p:spPr>
          <a:xfrm>
            <a:off x="157088" y="3035674"/>
            <a:ext cx="699135" cy="2511238"/>
          </a:xfrm>
          <a:prstGeom prst="rect">
            <a:avLst/>
          </a:prstGeom>
        </p:spPr>
        <p:txBody>
          <a:bodyPr vert="eaVert" wrap="square" rtlCol="0" anchor="ctr">
            <a:spAutoFit/>
          </a:bodyPr>
          <a:lstStyle/>
          <a:p>
            <a:pPr algn="ctr">
              <a:lnSpc>
                <a:spcPct val="120000"/>
              </a:lnSpc>
            </a:pPr>
            <a:r>
              <a:rPr lang="zh-CN" altLang="en-US" sz="2800"/>
              <a:t>分析过程</a:t>
            </a:r>
            <a:endParaRPr lang="zh-CN" altLang="en-US"/>
          </a:p>
        </p:txBody>
      </p:sp>
    </p:spTree>
    <p:custDataLst>
      <p:tags r:id="rId10"/>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custDataLst>
              <p:tags r:id="rId1"/>
            </p:custDataLst>
          </p:nvPr>
        </p:nvSpPr>
        <p:spPr>
          <a:xfrm>
            <a:off x="382843" y="302706"/>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pic>
        <p:nvPicPr>
          <p:cNvPr id="15" name="图片 14"/>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768297"/>
          </a:xfrm>
          <a:prstGeom prst="rect">
            <a:avLst/>
          </a:prstGeom>
        </p:spPr>
      </p:pic>
      <p:pic>
        <p:nvPicPr>
          <p:cNvPr id="16" name="图片 15"/>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768297"/>
          </a:xfrm>
          <a:prstGeom prst="rect">
            <a:avLst/>
          </a:prstGeom>
        </p:spPr>
      </p:pic>
      <p:cxnSp>
        <p:nvCxnSpPr>
          <p:cNvPr id="2" name="直接连接符 1"/>
          <p:cNvCxnSpPr/>
          <p:nvPr>
            <p:custDataLst>
              <p:tags r:id="rId8"/>
            </p:custDataLst>
          </p:nvPr>
        </p:nvCxnSpPr>
        <p:spPr>
          <a:xfrm>
            <a:off x="7999897" y="2039620"/>
            <a:ext cx="0" cy="408495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9"/>
            </p:custDataLst>
          </p:nvPr>
        </p:nvSpPr>
        <p:spPr>
          <a:xfrm>
            <a:off x="1036474" y="2038398"/>
            <a:ext cx="4577758" cy="483688"/>
          </a:xfrm>
          <a:prstGeom prst="rect">
            <a:avLst/>
          </a:prstGeom>
          <a:noFill/>
        </p:spPr>
        <p:txBody>
          <a:bodyPr wrap="square" rtlCol="0">
            <a:normAutofit/>
          </a:bodyPr>
          <a:lstStyle/>
          <a:p>
            <a:pPr algn="ctr"/>
            <a:r>
              <a:rPr lang="zh-CN" altLang="en-US" sz="2000" b="1" dirty="0">
                <a:solidFill>
                  <a:srgbClr val="262626"/>
                </a:solidFill>
                <a:latin typeface="Arial" panose="020B0604020202020204" pitchFamily="34" charset="0"/>
                <a:ea typeface="微软雅黑" panose="020B0503020204020204" charset="-122"/>
              </a:rPr>
              <a:t>参与者说明</a:t>
            </a:r>
            <a:endParaRPr lang="zh-CN" altLang="en-US" sz="2000" b="1" dirty="0">
              <a:solidFill>
                <a:srgbClr val="262626"/>
              </a:solidFill>
              <a:latin typeface="Arial" panose="020B0604020202020204" pitchFamily="34" charset="0"/>
              <a:ea typeface="微软雅黑" panose="020B0503020204020204" charset="-122"/>
            </a:endParaRPr>
          </a:p>
          <a:p>
            <a:pPr algn="ctr"/>
            <a:endParaRPr lang="zh-CN" altLang="en-US" sz="2000" b="1" dirty="0">
              <a:solidFill>
                <a:schemeClr val="tx1">
                  <a:lumMod val="85000"/>
                  <a:lumOff val="15000"/>
                </a:schemeClr>
              </a:solidFill>
              <a:latin typeface="Arial" panose="020B0604020202020204" pitchFamily="34" charset="0"/>
              <a:ea typeface="微软雅黑" panose="020B0503020204020204" charset="-122"/>
            </a:endParaRPr>
          </a:p>
        </p:txBody>
      </p:sp>
      <p:sp>
        <p:nvSpPr>
          <p:cNvPr id="5" name="椭圆 4"/>
          <p:cNvSpPr/>
          <p:nvPr>
            <p:custDataLst>
              <p:tags r:id="rId10"/>
            </p:custDataLst>
          </p:nvPr>
        </p:nvSpPr>
        <p:spPr>
          <a:xfrm>
            <a:off x="613445" y="2043430"/>
            <a:ext cx="342900" cy="342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62500" lnSpcReduction="20000"/>
          </a:bodyPr>
          <a:lstStyle/>
          <a:p>
            <a:pPr algn="ctr"/>
            <a:r>
              <a:rPr lang="en-US" altLang="zh-CN" b="1" dirty="0">
                <a:solidFill>
                  <a:schemeClr val="bg1"/>
                </a:solidFill>
                <a:latin typeface="Arial" panose="020B0604020202020204" pitchFamily="34" charset="0"/>
                <a:ea typeface="微软雅黑" panose="020B0503020204020204" charset="-122"/>
                <a:cs typeface="Arial" panose="020B0604020202020204" pitchFamily="34" charset="0"/>
              </a:rPr>
              <a:t>1</a:t>
            </a:r>
            <a:endParaRPr lang="en-US" altLang="zh-CN"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7" name="文本框 6"/>
          <p:cNvSpPr txBox="1"/>
          <p:nvPr>
            <p:custDataLst>
              <p:tags r:id="rId11"/>
            </p:custDataLst>
          </p:nvPr>
        </p:nvSpPr>
        <p:spPr>
          <a:xfrm>
            <a:off x="6063370" y="2038398"/>
            <a:ext cx="5700605" cy="431864"/>
          </a:xfrm>
          <a:prstGeom prst="rect">
            <a:avLst/>
          </a:prstGeom>
          <a:noFill/>
        </p:spPr>
        <p:txBody>
          <a:bodyPr wrap="square" rtlCol="0">
            <a:normAutofit/>
          </a:bodyPr>
          <a:lstStyle/>
          <a:p>
            <a:pPr algn="ctr"/>
            <a:r>
              <a:rPr lang="zh-CN" altLang="en-US" sz="2000" b="1" dirty="0">
                <a:solidFill>
                  <a:srgbClr val="262626"/>
                </a:solidFill>
                <a:latin typeface="Arial" panose="020B0604020202020204" pitchFamily="34" charset="0"/>
                <a:ea typeface="微软雅黑" panose="020B0503020204020204" charset="-122"/>
              </a:rPr>
              <a:t>系统整体用例图</a:t>
            </a:r>
            <a:endParaRPr lang="zh-CN" altLang="en-US" sz="2000" b="1" dirty="0">
              <a:solidFill>
                <a:schemeClr val="tx1">
                  <a:lumMod val="85000"/>
                  <a:lumOff val="15000"/>
                </a:schemeClr>
              </a:solidFill>
              <a:latin typeface="Arial" panose="020B0604020202020204" pitchFamily="34" charset="0"/>
              <a:ea typeface="微软雅黑" panose="020B0503020204020204" charset="-122"/>
            </a:endParaRPr>
          </a:p>
        </p:txBody>
      </p:sp>
      <p:sp>
        <p:nvSpPr>
          <p:cNvPr id="8" name="椭圆 7"/>
          <p:cNvSpPr/>
          <p:nvPr>
            <p:custDataLst>
              <p:tags r:id="rId12"/>
            </p:custDataLst>
          </p:nvPr>
        </p:nvSpPr>
        <p:spPr>
          <a:xfrm>
            <a:off x="5579909" y="2055709"/>
            <a:ext cx="342900" cy="342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62500" lnSpcReduction="20000"/>
          </a:bodyPr>
          <a:lstStyle/>
          <a:p>
            <a:pPr algn="ctr"/>
            <a:r>
              <a:rPr lang="en-US" altLang="zh-CN" b="1" dirty="0">
                <a:solidFill>
                  <a:schemeClr val="bg1"/>
                </a:solidFill>
                <a:latin typeface="Arial" panose="020B0604020202020204" pitchFamily="34" charset="0"/>
                <a:ea typeface="微软雅黑" panose="020B0503020204020204" charset="-122"/>
                <a:cs typeface="Arial" panose="020B0604020202020204" pitchFamily="34" charset="0"/>
              </a:rPr>
              <a:t>2</a:t>
            </a:r>
            <a:endParaRPr lang="en-US" altLang="zh-CN"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cxnSp>
        <p:nvCxnSpPr>
          <p:cNvPr id="12" name="直接连接符 11"/>
          <p:cNvCxnSpPr/>
          <p:nvPr>
            <p:custDataLst>
              <p:tags r:id="rId13"/>
            </p:custDataLst>
          </p:nvPr>
        </p:nvCxnSpPr>
        <p:spPr>
          <a:xfrm>
            <a:off x="4194042" y="2039620"/>
            <a:ext cx="0" cy="408495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文本框 12"/>
          <p:cNvSpPr txBox="1"/>
          <p:nvPr>
            <p:custDataLst>
              <p:tags r:id="rId14"/>
            </p:custDataLst>
          </p:nvPr>
        </p:nvSpPr>
        <p:spPr>
          <a:xfrm>
            <a:off x="547888" y="638656"/>
            <a:ext cx="10970823"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algn="ctr"/>
            <a:r>
              <a:rPr dirty="0">
                <a:solidFill>
                  <a:srgbClr val="262626"/>
                </a:solidFill>
                <a:latin typeface="Arial" panose="020B0604020202020204" pitchFamily="34" charset="0"/>
                <a:ea typeface="微软雅黑" panose="020B0503020204020204" charset="-122"/>
              </a:rPr>
              <a:t>功能性需求</a:t>
            </a:r>
            <a:endParaRPr lang="zh-CN" altLang="en-US" dirty="0">
              <a:latin typeface="Arial" panose="020B0604020202020204" pitchFamily="34" charset="0"/>
            </a:endParaRPr>
          </a:p>
        </p:txBody>
      </p:sp>
      <p:pic>
        <p:nvPicPr>
          <p:cNvPr id="9" name="图片 8"/>
          <p:cNvPicPr>
            <a:picLocks noChangeAspect="1"/>
          </p:cNvPicPr>
          <p:nvPr/>
        </p:nvPicPr>
        <p:blipFill>
          <a:blip r:embed="rId15"/>
          <a:stretch>
            <a:fillRect/>
          </a:stretch>
        </p:blipFill>
        <p:spPr>
          <a:xfrm>
            <a:off x="5717879" y="2660282"/>
            <a:ext cx="6046096" cy="3558559"/>
          </a:xfrm>
          <a:prstGeom prst="rect">
            <a:avLst/>
          </a:prstGeom>
        </p:spPr>
      </p:pic>
      <p:sp>
        <p:nvSpPr>
          <p:cNvPr id="17" name="文本框 16"/>
          <p:cNvSpPr txBox="1"/>
          <p:nvPr userDrawn="1"/>
        </p:nvSpPr>
        <p:spPr>
          <a:xfrm>
            <a:off x="552786" y="2522086"/>
            <a:ext cx="4802327" cy="2833028"/>
          </a:xfrm>
          <a:prstGeom prst="rect">
            <a:avLst/>
          </a:prstGeom>
        </p:spPr>
        <p:txBody>
          <a:bodyPr wrap="square" rtlCol="0" anchor="t">
            <a:noAutofit/>
          </a:bodyPr>
          <a:p>
            <a:pPr>
              <a:lnSpc>
                <a:spcPct val="120000"/>
              </a:lnSpc>
            </a:pPr>
            <a:r>
              <a:rPr lang="zh-CN" altLang="en-US" sz="2000" b="1"/>
              <a:t>游客：</a:t>
            </a:r>
            <a:r>
              <a:rPr lang="zh-CN" altLang="en-US" sz="2000"/>
              <a:t>拥有最少的权限，仅可对网站低限度地浏览。</a:t>
            </a:r>
            <a:endParaRPr lang="zh-CN" altLang="en-US" sz="2000"/>
          </a:p>
          <a:p>
            <a:pPr>
              <a:lnSpc>
                <a:spcPct val="120000"/>
              </a:lnSpc>
            </a:pPr>
            <a:r>
              <a:rPr lang="zh-CN" altLang="en-US" sz="2000" b="1"/>
              <a:t>普通用户：</a:t>
            </a:r>
            <a:r>
              <a:rPr lang="zh-CN" altLang="en-US" sz="2000"/>
              <a:t>拥有游客的全部</a:t>
            </a:r>
            <a:r>
              <a:rPr lang="zh-CN" altLang="en-US" sz="2000">
                <a:solidFill>
                  <a:srgbClr val="000000"/>
                </a:solidFill>
                <a:latin typeface="Arial" panose="020B0604020202020204" pitchFamily="34" charset="0"/>
                <a:ea typeface="微软雅黑" panose="020B0503020204020204" charset="-122"/>
              </a:rPr>
              <a:t>权限</a:t>
            </a:r>
            <a:r>
              <a:rPr lang="zh-CN" altLang="en-US" sz="2000"/>
              <a:t>，除此之外拥有自己的个人信息，能够对店铺进行评论。</a:t>
            </a:r>
            <a:endParaRPr lang="zh-CN" altLang="en-US" sz="2000"/>
          </a:p>
          <a:p>
            <a:pPr>
              <a:lnSpc>
                <a:spcPct val="120000"/>
              </a:lnSpc>
            </a:pPr>
            <a:r>
              <a:rPr lang="zh-CN" altLang="en-US" sz="2000" b="1"/>
              <a:t>商家：</a:t>
            </a:r>
            <a:r>
              <a:rPr lang="zh-CN" altLang="en-US" sz="2000"/>
              <a:t>拥有普通用户的全部权限，除此之外能够管理店铺信息，对普通用户的评论进行回复，查询店铺信息的审核情况。</a:t>
            </a:r>
            <a:endParaRPr lang="zh-CN" altLang="en-US" sz="2000"/>
          </a:p>
          <a:p>
            <a:pPr>
              <a:lnSpc>
                <a:spcPct val="120000"/>
              </a:lnSpc>
            </a:pPr>
            <a:r>
              <a:rPr lang="zh-CN" altLang="en-US" sz="2000" b="1"/>
              <a:t>系统管理员：</a:t>
            </a:r>
            <a:r>
              <a:rPr lang="zh-CN" altLang="en-US" sz="2000"/>
              <a:t>拥有管理店铺、人员的权限，</a:t>
            </a:r>
            <a:r>
              <a:rPr lang="zh-CN" altLang="en-US" sz="2000">
                <a:solidFill>
                  <a:srgbClr val="000000"/>
                </a:solidFill>
                <a:latin typeface="Arial" panose="020B0604020202020204" pitchFamily="34" charset="0"/>
                <a:ea typeface="微软雅黑" panose="020B0503020204020204" charset="-122"/>
              </a:rPr>
              <a:t>能够</a:t>
            </a:r>
            <a:r>
              <a:rPr lang="zh-CN" altLang="en-US" sz="2000"/>
              <a:t>审核店铺信息。</a:t>
            </a:r>
            <a:endParaRPr lang="zh-CN" altLang="en-US" sz="2000"/>
          </a:p>
        </p:txBody>
      </p:sp>
    </p:spTree>
    <p:custDataLst>
      <p:tags r:id="rId16"/>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pic>
        <p:nvPicPr>
          <p:cNvPr id="18" name="图片 17"/>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768297"/>
          </a:xfrm>
          <a:prstGeom prst="rect">
            <a:avLst/>
          </a:prstGeom>
        </p:spPr>
      </p:pic>
      <p:pic>
        <p:nvPicPr>
          <p:cNvPr id="19" name="图片 18"/>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768297"/>
          </a:xfrm>
          <a:prstGeom prst="rect">
            <a:avLst/>
          </a:prstGeom>
        </p:spPr>
      </p:pic>
      <p:cxnSp>
        <p:nvCxnSpPr>
          <p:cNvPr id="2" name="直接连接符 1"/>
          <p:cNvCxnSpPr/>
          <p:nvPr>
            <p:custDataLst>
              <p:tags r:id="rId8"/>
            </p:custDataLst>
          </p:nvPr>
        </p:nvCxnSpPr>
        <p:spPr>
          <a:xfrm>
            <a:off x="788527" y="4025230"/>
            <a:ext cx="1061085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9"/>
            </p:custDataLst>
          </p:nvPr>
        </p:nvCxnSpPr>
        <p:spPr>
          <a:xfrm>
            <a:off x="6122527" y="2097370"/>
            <a:ext cx="0" cy="408495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文本框 4"/>
          <p:cNvSpPr txBox="1"/>
          <p:nvPr>
            <p:custDataLst>
              <p:tags r:id="rId10"/>
            </p:custDataLst>
          </p:nvPr>
        </p:nvSpPr>
        <p:spPr>
          <a:xfrm>
            <a:off x="6754558" y="2090228"/>
            <a:ext cx="4673593" cy="398780"/>
          </a:xfrm>
          <a:prstGeom prst="rect">
            <a:avLst/>
          </a:prstGeom>
          <a:noFill/>
        </p:spPr>
        <p:txBody>
          <a:bodyPr wrap="square" rtlCol="0">
            <a:normAutofit/>
          </a:bodyPr>
          <a:lstStyle/>
          <a:p>
            <a:pPr algn="ctr"/>
            <a:r>
              <a:rPr lang="zh-CN" altLang="en-US" sz="2000" b="1" dirty="0">
                <a:solidFill>
                  <a:srgbClr val="262626"/>
                </a:solidFill>
                <a:latin typeface="Arial" panose="020B0604020202020204" pitchFamily="34" charset="0"/>
                <a:ea typeface="微软雅黑" panose="020B0503020204020204" charset="-122"/>
              </a:rPr>
              <a:t>评论功能</a:t>
            </a:r>
            <a:endParaRPr lang="zh-CN" altLang="en-US" sz="2000" b="1" dirty="0">
              <a:solidFill>
                <a:schemeClr val="tx1">
                  <a:lumMod val="85000"/>
                  <a:lumOff val="15000"/>
                </a:schemeClr>
              </a:solidFill>
              <a:latin typeface="Arial" panose="020B0604020202020204" pitchFamily="34" charset="0"/>
              <a:ea typeface="微软雅黑" panose="020B0503020204020204" charset="-122"/>
            </a:endParaRPr>
          </a:p>
        </p:txBody>
      </p:sp>
      <p:sp>
        <p:nvSpPr>
          <p:cNvPr id="6" name="椭圆 5"/>
          <p:cNvSpPr/>
          <p:nvPr>
            <p:custDataLst>
              <p:tags r:id="rId11"/>
            </p:custDataLst>
          </p:nvPr>
        </p:nvSpPr>
        <p:spPr>
          <a:xfrm>
            <a:off x="6184402" y="2090392"/>
            <a:ext cx="342900" cy="342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62500" lnSpcReduction="20000"/>
          </a:bodyPr>
          <a:lstStyle/>
          <a:p>
            <a:pPr algn="ctr"/>
            <a:r>
              <a:rPr lang="en-US" altLang="zh-CN" b="1" dirty="0">
                <a:solidFill>
                  <a:srgbClr val="FFFFFF"/>
                </a:solidFill>
                <a:latin typeface="Arial" panose="020B0604020202020204" pitchFamily="34" charset="0"/>
                <a:ea typeface="微软雅黑" charset="0"/>
                <a:cs typeface="Arial" panose="020B0604020202020204" pitchFamily="34" charset="0"/>
              </a:rPr>
              <a:t>4</a:t>
            </a:r>
            <a:endParaRPr lang="en-US" altLang="zh-CN"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16" name="文本框 15"/>
          <p:cNvSpPr txBox="1"/>
          <p:nvPr>
            <p:custDataLst>
              <p:tags r:id="rId12"/>
            </p:custDataLst>
          </p:nvPr>
        </p:nvSpPr>
        <p:spPr>
          <a:xfrm>
            <a:off x="608400" y="608400"/>
            <a:ext cx="10970823"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algn="ctr"/>
            <a:r>
              <a:rPr dirty="0">
                <a:solidFill>
                  <a:srgbClr val="262626"/>
                </a:solidFill>
                <a:latin typeface="Arial" panose="020B0604020202020204" pitchFamily="34" charset="0"/>
                <a:ea typeface="微软雅黑" panose="020B0503020204020204" charset="-122"/>
              </a:rPr>
              <a:t>用例分析</a:t>
            </a:r>
            <a:endParaRPr lang="zh-CN" altLang="en-US" dirty="0">
              <a:latin typeface="Arial" panose="020B0604020202020204" pitchFamily="34" charset="0"/>
            </a:endParaRPr>
          </a:p>
        </p:txBody>
      </p:sp>
      <p:pic>
        <p:nvPicPr>
          <p:cNvPr id="10" name="图片 9"/>
          <p:cNvPicPr>
            <a:picLocks noChangeAspect="1"/>
          </p:cNvPicPr>
          <p:nvPr/>
        </p:nvPicPr>
        <p:blipFill>
          <a:blip r:embed="rId13"/>
          <a:stretch>
            <a:fillRect/>
          </a:stretch>
        </p:blipFill>
        <p:spPr>
          <a:xfrm>
            <a:off x="6184292" y="2798479"/>
            <a:ext cx="5216917" cy="2746655"/>
          </a:xfrm>
          <a:prstGeom prst="rect">
            <a:avLst/>
          </a:prstGeom>
        </p:spPr>
      </p:pic>
      <p:pic>
        <p:nvPicPr>
          <p:cNvPr id="4" name="图片 3"/>
          <p:cNvPicPr>
            <a:picLocks noChangeAspect="1"/>
          </p:cNvPicPr>
          <p:nvPr/>
        </p:nvPicPr>
        <p:blipFill>
          <a:blip r:embed="rId14"/>
          <a:stretch>
            <a:fillRect/>
          </a:stretch>
        </p:blipFill>
        <p:spPr>
          <a:xfrm>
            <a:off x="881003" y="2833028"/>
            <a:ext cx="4629582" cy="2712106"/>
          </a:xfrm>
          <a:prstGeom prst="rect">
            <a:avLst/>
          </a:prstGeom>
        </p:spPr>
      </p:pic>
      <p:sp>
        <p:nvSpPr>
          <p:cNvPr id="7" name="文本框 6"/>
          <p:cNvSpPr txBox="1"/>
          <p:nvPr>
            <p:custDataLst>
              <p:tags r:id="rId15"/>
            </p:custDataLst>
          </p:nvPr>
        </p:nvSpPr>
        <p:spPr>
          <a:xfrm>
            <a:off x="1352748" y="2000250"/>
            <a:ext cx="4048125" cy="428625"/>
          </a:xfrm>
          <a:prstGeom prst="rect">
            <a:avLst/>
          </a:prstGeom>
          <a:noFill/>
        </p:spPr>
        <p:txBody>
          <a:bodyPr wrap="square" rtlCol="0">
            <a:normAutofit/>
          </a:bodyPr>
          <a:p>
            <a:pPr algn="ctr"/>
            <a:r>
              <a:rPr lang="zh-CN" altLang="en-US" sz="2000" b="1" dirty="0">
                <a:solidFill>
                  <a:srgbClr val="262626"/>
                </a:solidFill>
                <a:latin typeface="Arial" panose="020B0604020202020204" pitchFamily="34" charset="0"/>
                <a:ea typeface="微软雅黑" charset="0"/>
              </a:rPr>
              <a:t>登录注册</a:t>
            </a:r>
            <a:endParaRPr lang="zh-CN" altLang="en-US" sz="2000" b="1" dirty="0">
              <a:solidFill>
                <a:schemeClr val="tx1">
                  <a:lumMod val="85000"/>
                  <a:lumOff val="15000"/>
                </a:schemeClr>
              </a:solidFill>
              <a:latin typeface="Arial" panose="020B0604020202020204" pitchFamily="34" charset="0"/>
              <a:ea typeface="微软雅黑" panose="020B0503020204020204" charset="-122"/>
            </a:endParaRPr>
          </a:p>
        </p:txBody>
      </p:sp>
      <p:sp>
        <p:nvSpPr>
          <p:cNvPr id="8" name="椭圆 7"/>
          <p:cNvSpPr/>
          <p:nvPr>
            <p:custDataLst>
              <p:tags r:id="rId16"/>
            </p:custDataLst>
          </p:nvPr>
        </p:nvSpPr>
        <p:spPr>
          <a:xfrm>
            <a:off x="889097" y="2048224"/>
            <a:ext cx="342900" cy="342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52500" lnSpcReduction="20000"/>
          </a:bodyPr>
          <a:p>
            <a:pPr algn="ctr"/>
            <a:r>
              <a:rPr lang="en-US" altLang="zh-CN" b="1" dirty="0">
                <a:solidFill>
                  <a:srgbClr val="FFFFFF"/>
                </a:solidFill>
                <a:latin typeface="Arial" panose="020B0604020202020204" pitchFamily="34" charset="0"/>
                <a:ea typeface="微软雅黑" charset="0"/>
                <a:cs typeface="Arial" panose="020B0604020202020204" pitchFamily="34" charset="0"/>
              </a:rPr>
              <a:t>3</a:t>
            </a:r>
            <a:endParaRPr lang="en-US" altLang="zh-CN"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Tree>
    <p:custDataLst>
      <p:tags r:id="rId17"/>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292548" y="302706"/>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pic>
        <p:nvPicPr>
          <p:cNvPr id="18" name="图片 17"/>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768297"/>
          </a:xfrm>
          <a:prstGeom prst="rect">
            <a:avLst/>
          </a:prstGeom>
        </p:spPr>
      </p:pic>
      <p:pic>
        <p:nvPicPr>
          <p:cNvPr id="19" name="图片 18"/>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768297"/>
          </a:xfrm>
          <a:prstGeom prst="rect">
            <a:avLst/>
          </a:prstGeom>
        </p:spPr>
      </p:pic>
      <p:cxnSp>
        <p:nvCxnSpPr>
          <p:cNvPr id="2" name="直接连接符 1"/>
          <p:cNvCxnSpPr/>
          <p:nvPr>
            <p:custDataLst>
              <p:tags r:id="rId8"/>
            </p:custDataLst>
          </p:nvPr>
        </p:nvCxnSpPr>
        <p:spPr>
          <a:xfrm>
            <a:off x="788527" y="4025230"/>
            <a:ext cx="1061085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9"/>
            </p:custDataLst>
          </p:nvPr>
        </p:nvCxnSpPr>
        <p:spPr>
          <a:xfrm>
            <a:off x="6122527" y="2097370"/>
            <a:ext cx="0" cy="408495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文本框 4"/>
          <p:cNvSpPr txBox="1"/>
          <p:nvPr>
            <p:custDataLst>
              <p:tags r:id="rId10"/>
            </p:custDataLst>
          </p:nvPr>
        </p:nvSpPr>
        <p:spPr>
          <a:xfrm>
            <a:off x="1035406" y="2030095"/>
            <a:ext cx="4673593" cy="398780"/>
          </a:xfrm>
          <a:prstGeom prst="rect">
            <a:avLst/>
          </a:prstGeom>
          <a:noFill/>
        </p:spPr>
        <p:txBody>
          <a:bodyPr wrap="square" rtlCol="0">
            <a:normAutofit/>
          </a:bodyPr>
          <a:lstStyle/>
          <a:p>
            <a:pPr algn="ctr"/>
            <a:r>
              <a:rPr lang="zh-CN" altLang="en-US" sz="2000" b="1" dirty="0">
                <a:solidFill>
                  <a:srgbClr val="262626"/>
                </a:solidFill>
                <a:latin typeface="Arial" panose="020B0604020202020204" pitchFamily="34" charset="0"/>
                <a:ea typeface="微软雅黑" panose="020B0503020204020204" charset="-122"/>
              </a:rPr>
              <a:t>管理店铺</a:t>
            </a:r>
            <a:endParaRPr lang="zh-CN" altLang="en-US" sz="2000" b="1" dirty="0">
              <a:solidFill>
                <a:schemeClr val="tx1">
                  <a:lumMod val="85000"/>
                  <a:lumOff val="15000"/>
                </a:schemeClr>
              </a:solidFill>
              <a:latin typeface="Arial" panose="020B0604020202020204" pitchFamily="34" charset="0"/>
              <a:ea typeface="微软雅黑" panose="020B0503020204020204" charset="-122"/>
            </a:endParaRPr>
          </a:p>
        </p:txBody>
      </p:sp>
      <p:sp>
        <p:nvSpPr>
          <p:cNvPr id="6" name="椭圆 5"/>
          <p:cNvSpPr/>
          <p:nvPr>
            <p:custDataLst>
              <p:tags r:id="rId11"/>
            </p:custDataLst>
          </p:nvPr>
        </p:nvSpPr>
        <p:spPr>
          <a:xfrm>
            <a:off x="608686" y="2043430"/>
            <a:ext cx="342900" cy="342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62500" lnSpcReduction="20000"/>
          </a:bodyPr>
          <a:lstStyle/>
          <a:p>
            <a:pPr algn="ctr"/>
            <a:r>
              <a:rPr lang="en-US" altLang="zh-CN" b="1" dirty="0">
                <a:solidFill>
                  <a:srgbClr val="FFFFFF"/>
                </a:solidFill>
                <a:latin typeface="Arial" panose="020B0604020202020204" pitchFamily="34" charset="0"/>
                <a:ea typeface="微软雅黑" charset="0"/>
                <a:cs typeface="Arial" panose="020B0604020202020204" pitchFamily="34" charset="0"/>
              </a:rPr>
              <a:t>5</a:t>
            </a:r>
            <a:endParaRPr lang="en-US" altLang="zh-CN"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8" name="文本框 7"/>
          <p:cNvSpPr txBox="1"/>
          <p:nvPr>
            <p:custDataLst>
              <p:tags r:id="rId12"/>
            </p:custDataLst>
          </p:nvPr>
        </p:nvSpPr>
        <p:spPr>
          <a:xfrm>
            <a:off x="6905625" y="2030095"/>
            <a:ext cx="4673593" cy="398780"/>
          </a:xfrm>
          <a:prstGeom prst="rect">
            <a:avLst/>
          </a:prstGeom>
          <a:noFill/>
        </p:spPr>
        <p:txBody>
          <a:bodyPr wrap="square" rtlCol="0">
            <a:normAutofit/>
          </a:bodyPr>
          <a:lstStyle/>
          <a:p>
            <a:pPr algn="ctr"/>
            <a:r>
              <a:rPr lang="zh-CN" altLang="en-US" sz="2000" b="1" dirty="0">
                <a:solidFill>
                  <a:srgbClr val="262626"/>
                </a:solidFill>
                <a:latin typeface="Arial" panose="020B0604020202020204" pitchFamily="34" charset="0"/>
                <a:ea typeface="微软雅黑" panose="020B0503020204020204" charset="-122"/>
              </a:rPr>
              <a:t>信息审核</a:t>
            </a:r>
            <a:endParaRPr lang="zh-CN" altLang="en-US" sz="2000" b="1" dirty="0">
              <a:solidFill>
                <a:schemeClr val="tx1">
                  <a:lumMod val="85000"/>
                  <a:lumOff val="15000"/>
                </a:schemeClr>
              </a:solidFill>
              <a:latin typeface="Arial" panose="020B0604020202020204" pitchFamily="34" charset="0"/>
              <a:ea typeface="微软雅黑" panose="020B0503020204020204" charset="-122"/>
            </a:endParaRPr>
          </a:p>
        </p:txBody>
      </p:sp>
      <p:sp>
        <p:nvSpPr>
          <p:cNvPr id="9" name="椭圆 8"/>
          <p:cNvSpPr/>
          <p:nvPr>
            <p:custDataLst>
              <p:tags r:id="rId13"/>
            </p:custDataLst>
          </p:nvPr>
        </p:nvSpPr>
        <p:spPr>
          <a:xfrm>
            <a:off x="6908475" y="2047370"/>
            <a:ext cx="342900" cy="342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62500" lnSpcReduction="20000"/>
          </a:bodyPr>
          <a:lstStyle/>
          <a:p>
            <a:pPr algn="ctr"/>
            <a:r>
              <a:rPr lang="en-US" altLang="zh-CN" b="1" dirty="0">
                <a:solidFill>
                  <a:schemeClr val="bg1"/>
                </a:solidFill>
                <a:latin typeface="Arial" panose="020B0604020202020204" pitchFamily="34" charset="0"/>
                <a:ea typeface="微软雅黑" panose="020B0503020204020204" charset="-122"/>
                <a:cs typeface="Arial" panose="020B0604020202020204" pitchFamily="34" charset="0"/>
              </a:rPr>
              <a:t>6</a:t>
            </a:r>
            <a:endParaRPr lang="en-US" altLang="zh-CN"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16" name="文本框 15"/>
          <p:cNvSpPr txBox="1"/>
          <p:nvPr>
            <p:custDataLst>
              <p:tags r:id="rId14"/>
            </p:custDataLst>
          </p:nvPr>
        </p:nvSpPr>
        <p:spPr>
          <a:xfrm>
            <a:off x="608400" y="608400"/>
            <a:ext cx="10970823"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algn="ctr"/>
            <a:r>
              <a:rPr dirty="0">
                <a:solidFill>
                  <a:srgbClr val="262626"/>
                </a:solidFill>
                <a:latin typeface="Arial" panose="020B0604020202020204" pitchFamily="34" charset="0"/>
                <a:ea typeface="微软雅黑" panose="020B0503020204020204" charset="-122"/>
              </a:rPr>
              <a:t>用例分析</a:t>
            </a:r>
            <a:endParaRPr lang="zh-CN" altLang="en-US" dirty="0">
              <a:latin typeface="Arial" panose="020B0604020202020204" pitchFamily="34" charset="0"/>
            </a:endParaRPr>
          </a:p>
        </p:txBody>
      </p:sp>
      <p:pic>
        <p:nvPicPr>
          <p:cNvPr id="20" name="图片 19"/>
          <p:cNvPicPr>
            <a:picLocks noChangeAspect="1"/>
          </p:cNvPicPr>
          <p:nvPr/>
        </p:nvPicPr>
        <p:blipFill>
          <a:blip r:embed="rId15"/>
          <a:stretch>
            <a:fillRect/>
          </a:stretch>
        </p:blipFill>
        <p:spPr>
          <a:xfrm>
            <a:off x="605118" y="2884394"/>
            <a:ext cx="5244353" cy="3076015"/>
          </a:xfrm>
          <a:prstGeom prst="rect">
            <a:avLst/>
          </a:prstGeom>
        </p:spPr>
      </p:pic>
      <p:pic>
        <p:nvPicPr>
          <p:cNvPr id="21" name="图片 20"/>
          <p:cNvPicPr>
            <a:picLocks noChangeAspect="1"/>
          </p:cNvPicPr>
          <p:nvPr/>
        </p:nvPicPr>
        <p:blipFill>
          <a:blip r:embed="rId16"/>
          <a:stretch>
            <a:fillRect/>
          </a:stretch>
        </p:blipFill>
        <p:spPr>
          <a:xfrm>
            <a:off x="6908426" y="2884394"/>
            <a:ext cx="4840941" cy="2975162"/>
          </a:xfrm>
          <a:prstGeom prst="rect">
            <a:avLst/>
          </a:prstGeom>
        </p:spPr>
      </p:pic>
    </p:spTree>
    <p:custDataLst>
      <p:tags r:id="rId17"/>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latin typeface="Arial" panose="020B0604020202020204" pitchFamily="34" charset="0"/>
              <a:ea typeface="微软雅黑" panose="020B0503020204020204" charset="-122"/>
            </a:endParaRPr>
          </a:p>
        </p:txBody>
      </p:sp>
      <p:pic>
        <p:nvPicPr>
          <p:cNvPr id="18" name="图片 17"/>
          <p:cNvPicPr/>
          <p:nvPr>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768297"/>
          </a:xfrm>
          <a:prstGeom prst="rect">
            <a:avLst/>
          </a:prstGeom>
        </p:spPr>
      </p:pic>
      <p:pic>
        <p:nvPicPr>
          <p:cNvPr id="19" name="图片 18"/>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768297"/>
          </a:xfrm>
          <a:prstGeom prst="rect">
            <a:avLst/>
          </a:prstGeom>
        </p:spPr>
      </p:pic>
      <p:cxnSp>
        <p:nvCxnSpPr>
          <p:cNvPr id="2" name="直接连接符 1"/>
          <p:cNvCxnSpPr/>
          <p:nvPr>
            <p:custDataLst>
              <p:tags r:id="rId8"/>
            </p:custDataLst>
          </p:nvPr>
        </p:nvCxnSpPr>
        <p:spPr>
          <a:xfrm>
            <a:off x="788527" y="4025230"/>
            <a:ext cx="1061085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9"/>
            </p:custDataLst>
          </p:nvPr>
        </p:nvCxnSpPr>
        <p:spPr>
          <a:xfrm>
            <a:off x="6122527" y="2097370"/>
            <a:ext cx="0" cy="408495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文本框 4"/>
          <p:cNvSpPr txBox="1"/>
          <p:nvPr>
            <p:custDataLst>
              <p:tags r:id="rId10"/>
            </p:custDataLst>
          </p:nvPr>
        </p:nvSpPr>
        <p:spPr>
          <a:xfrm>
            <a:off x="1035406" y="2030095"/>
            <a:ext cx="4673593" cy="398780"/>
          </a:xfrm>
          <a:prstGeom prst="rect">
            <a:avLst/>
          </a:prstGeom>
          <a:noFill/>
        </p:spPr>
        <p:txBody>
          <a:bodyPr wrap="square" rtlCol="0">
            <a:normAutofit/>
          </a:bodyPr>
          <a:lstStyle/>
          <a:p>
            <a:pPr algn="ctr"/>
            <a:r>
              <a:rPr lang="zh-CN" altLang="en-US" sz="2000" b="1" dirty="0">
                <a:solidFill>
                  <a:srgbClr val="262626"/>
                </a:solidFill>
                <a:latin typeface="Arial" panose="020B0604020202020204" pitchFamily="34" charset="0"/>
                <a:ea typeface="微软雅黑" panose="020B0503020204020204" charset="-122"/>
              </a:rPr>
              <a:t>查询店铺信息</a:t>
            </a:r>
            <a:endParaRPr lang="zh-CN" altLang="en-US" sz="2000" b="1" dirty="0">
              <a:solidFill>
                <a:schemeClr val="tx1">
                  <a:lumMod val="85000"/>
                  <a:lumOff val="15000"/>
                </a:schemeClr>
              </a:solidFill>
              <a:latin typeface="Arial" panose="020B0604020202020204" pitchFamily="34" charset="0"/>
              <a:ea typeface="微软雅黑" panose="020B0503020204020204" charset="-122"/>
            </a:endParaRPr>
          </a:p>
        </p:txBody>
      </p:sp>
      <p:sp>
        <p:nvSpPr>
          <p:cNvPr id="6" name="椭圆 5"/>
          <p:cNvSpPr/>
          <p:nvPr>
            <p:custDataLst>
              <p:tags r:id="rId11"/>
            </p:custDataLst>
          </p:nvPr>
        </p:nvSpPr>
        <p:spPr>
          <a:xfrm>
            <a:off x="608686" y="2043430"/>
            <a:ext cx="342900" cy="342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62500" lnSpcReduction="20000"/>
          </a:bodyPr>
          <a:lstStyle/>
          <a:p>
            <a:pPr algn="ctr"/>
            <a:r>
              <a:rPr lang="en-US" altLang="zh-CN" b="1" dirty="0">
                <a:solidFill>
                  <a:srgbClr val="FFFFFF"/>
                </a:solidFill>
                <a:latin typeface="Arial" panose="020B0604020202020204" pitchFamily="34" charset="0"/>
                <a:ea typeface="微软雅黑" panose="020B0503020204020204" charset="-122"/>
                <a:cs typeface="Arial" panose="020B0604020202020204" pitchFamily="34" charset="0"/>
              </a:rPr>
              <a:t>7</a:t>
            </a:r>
            <a:endParaRPr lang="en-US" altLang="zh-CN"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8" name="文本框 7"/>
          <p:cNvSpPr txBox="1"/>
          <p:nvPr>
            <p:custDataLst>
              <p:tags r:id="rId12"/>
            </p:custDataLst>
          </p:nvPr>
        </p:nvSpPr>
        <p:spPr>
          <a:xfrm>
            <a:off x="6565561" y="2027259"/>
            <a:ext cx="4673593" cy="398780"/>
          </a:xfrm>
          <a:prstGeom prst="rect">
            <a:avLst/>
          </a:prstGeom>
          <a:noFill/>
        </p:spPr>
        <p:txBody>
          <a:bodyPr wrap="square" rtlCol="0">
            <a:normAutofit/>
          </a:bodyPr>
          <a:lstStyle/>
          <a:p>
            <a:pPr algn="ctr"/>
            <a:r>
              <a:rPr lang="zh-CN" altLang="en-US" sz="2000" b="1" dirty="0">
                <a:solidFill>
                  <a:srgbClr val="262626"/>
                </a:solidFill>
                <a:latin typeface="Arial" panose="020B0604020202020204" pitchFamily="34" charset="0"/>
                <a:ea typeface="微软雅黑" panose="020B0503020204020204" charset="-122"/>
              </a:rPr>
              <a:t>管理个人信息</a:t>
            </a:r>
            <a:endParaRPr lang="zh-CN" altLang="en-US" sz="2000" b="1" dirty="0">
              <a:solidFill>
                <a:schemeClr val="tx1">
                  <a:lumMod val="85000"/>
                  <a:lumOff val="15000"/>
                </a:schemeClr>
              </a:solidFill>
              <a:latin typeface="Arial" panose="020B0604020202020204" pitchFamily="34" charset="0"/>
              <a:ea typeface="微软雅黑" panose="020B0503020204020204" charset="-122"/>
            </a:endParaRPr>
          </a:p>
        </p:txBody>
      </p:sp>
      <p:sp>
        <p:nvSpPr>
          <p:cNvPr id="9" name="椭圆 8"/>
          <p:cNvSpPr/>
          <p:nvPr>
            <p:custDataLst>
              <p:tags r:id="rId13"/>
            </p:custDataLst>
          </p:nvPr>
        </p:nvSpPr>
        <p:spPr>
          <a:xfrm>
            <a:off x="6565575" y="2047370"/>
            <a:ext cx="342900" cy="342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62500" lnSpcReduction="20000"/>
          </a:bodyPr>
          <a:lstStyle/>
          <a:p>
            <a:pPr algn="ctr"/>
            <a:r>
              <a:rPr lang="en-US" altLang="zh-CN" b="1" dirty="0">
                <a:solidFill>
                  <a:srgbClr val="FFFFFF"/>
                </a:solidFill>
                <a:latin typeface="Arial" panose="020B0604020202020204" pitchFamily="34" charset="0"/>
                <a:ea typeface="微软雅黑" charset="0"/>
                <a:cs typeface="Arial" panose="020B0604020202020204" pitchFamily="34" charset="0"/>
              </a:rPr>
              <a:t>8</a:t>
            </a:r>
            <a:endParaRPr lang="en-US" altLang="zh-CN" b="1"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
        <p:nvSpPr>
          <p:cNvPr id="16" name="文本框 15"/>
          <p:cNvSpPr txBox="1"/>
          <p:nvPr>
            <p:custDataLst>
              <p:tags r:id="rId14"/>
            </p:custDataLst>
          </p:nvPr>
        </p:nvSpPr>
        <p:spPr>
          <a:xfrm>
            <a:off x="608400" y="608400"/>
            <a:ext cx="10970823"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algn="ctr"/>
            <a:r>
              <a:rPr dirty="0">
                <a:solidFill>
                  <a:srgbClr val="262626"/>
                </a:solidFill>
                <a:latin typeface="Arial" panose="020B0604020202020204" pitchFamily="34" charset="0"/>
                <a:ea typeface="微软雅黑" panose="020B0503020204020204" charset="-122"/>
              </a:rPr>
              <a:t>用例分析</a:t>
            </a:r>
            <a:endParaRPr lang="zh-CN" altLang="en-US" dirty="0">
              <a:latin typeface="Arial" panose="020B0604020202020204" pitchFamily="34" charset="0"/>
            </a:endParaRPr>
          </a:p>
        </p:txBody>
      </p:sp>
      <p:pic>
        <p:nvPicPr>
          <p:cNvPr id="4" name="图片 3"/>
          <p:cNvPicPr>
            <a:picLocks noChangeAspect="1"/>
          </p:cNvPicPr>
          <p:nvPr/>
        </p:nvPicPr>
        <p:blipFill>
          <a:blip r:embed="rId15"/>
          <a:stretch>
            <a:fillRect/>
          </a:stretch>
        </p:blipFill>
        <p:spPr>
          <a:xfrm>
            <a:off x="725684" y="2815956"/>
            <a:ext cx="4397188" cy="3287806"/>
          </a:xfrm>
          <a:prstGeom prst="rect">
            <a:avLst/>
          </a:prstGeom>
        </p:spPr>
      </p:pic>
      <p:pic>
        <p:nvPicPr>
          <p:cNvPr id="7" name="图片 6"/>
          <p:cNvPicPr>
            <a:picLocks noChangeAspect="1"/>
          </p:cNvPicPr>
          <p:nvPr/>
        </p:nvPicPr>
        <p:blipFill>
          <a:blip r:embed="rId16"/>
          <a:stretch>
            <a:fillRect/>
          </a:stretch>
        </p:blipFill>
        <p:spPr>
          <a:xfrm>
            <a:off x="5890733" y="2815956"/>
            <a:ext cx="5678021" cy="3267635"/>
          </a:xfrm>
          <a:prstGeom prst="rect">
            <a:avLst/>
          </a:prstGeom>
        </p:spPr>
      </p:pic>
    </p:spTree>
    <p:custDataLst>
      <p:tags r:id="rId17"/>
    </p:custDataLst>
  </p:cSld>
  <p:clrMapOvr>
    <a:masterClrMapping/>
  </p:clrMapOvr>
</p:sld>
</file>

<file path=ppt/tags/tag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8.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1"/>
  <p:tag name="KSO_WM_UNIT_ID" val="_16*i*1"/>
  <p:tag name="KSO_WM_UNIT_BK_DARK_LIGHT" val="2"/>
  <p:tag name="KSO_WM_UNIT_LAYERLEVEL" val="1"/>
  <p:tag name="KSO_WM_TAG_VERSION" val="1.0"/>
  <p:tag name="KSO_WM_BEAUTIFY_FLAG" val="#wm#"/>
</p:tagLst>
</file>

<file path=ppt/tags/tag10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7.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1"/>
  <p:tag name="KSO_WM_UNIT_ID" val="_17*i*1"/>
  <p:tag name="KSO_WM_UNIT_BK_DARK_LIGHT" val="2"/>
  <p:tag name="KSO_WM_UNIT_LAYERLEVEL" val="1"/>
  <p:tag name="KSO_WM_TAG_VERSION" val="1.0"/>
  <p:tag name="KSO_WM_BEAUTIFY_FLAG" val="#wm#"/>
</p:tagLst>
</file>

<file path=ppt/tags/tag11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8.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1"/>
  <p:tag name="KSO_WM_UNIT_ID" val="_18*i*1"/>
  <p:tag name="KSO_WM_UNIT_BK_DARK_LIGHT" val="2"/>
  <p:tag name="KSO_WM_UNIT_LAYERLEVEL" val="1"/>
  <p:tag name="KSO_WM_TAG_VERSION" val="1.0"/>
  <p:tag name="KSO_WM_BEAUTIFY_FLAG" val="#wm#"/>
</p:tagLst>
</file>

<file path=ppt/tags/tag12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6.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4317"/>
</p:tagLst>
</file>

<file path=ppt/tags/tag137.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204317"/>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1.xml><?xml version="1.0" encoding="utf-8"?>
<p:tagLst xmlns:p="http://schemas.openxmlformats.org/presentationml/2006/main">
  <p:tag name="KSO_WM_TAG_VERSION" val="1.0"/>
  <p:tag name="KSO_WM_BEAUTIFY_FLAG" val="#wm#"/>
  <p:tag name="KSO_WM_TEMPLATE_CATEGORY" val="custom"/>
  <p:tag name="KSO_WM_TEMPLATE_INDEX" val="20204317"/>
  <p:tag name="KSO_WM_TEMPLATE_SUBCATEGORY" val="0"/>
  <p:tag name="KSO_WM_TEMPLATE_MASTER_TYPE" val="1"/>
  <p:tag name="KSO_WM_TEMPLATE_COLOR_TYPE" val="1"/>
  <p:tag name="KSO_WM_TEMPLATE_MASTER_THUMB_INDEX" val="12"/>
  <p:tag name="KSO_WM_TEMPLATE_THUMBS_INDEX" val="1、41"/>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20"/>
  <p:tag name="KSO_WM_UNIT_TYPE" val="b"/>
  <p:tag name="KSO_WM_UNIT_INDEX" val="1"/>
  <p:tag name="KSO_WM_UNIT_PRESET_TEXT" val="单击此处添加副标题内容"/>
  <p:tag name="KSO_WM_TEMPLATE_CATEGORY" val="custom"/>
  <p:tag name="KSO_WM_TEMPLATE_INDEX" val="20204427"/>
  <p:tag name="KSO_WM_UNIT_ID" val="custom20204427_1*b*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10"/>
  <p:tag name="KSO_WM_UNIT_TYPE" val="a"/>
  <p:tag name="KSO_WM_UNIT_INDEX" val="1"/>
  <p:tag name="KSO_WM_UNIT_PRESET_TEXT" val="汇报通用"/>
  <p:tag name="KSO_WM_TEMPLATE_CATEGORY" val="custom"/>
  <p:tag name="KSO_WM_TEMPLATE_INDEX" val="20204427"/>
  <p:tag name="KSO_WM_UNIT_ID" val="custom20204427_1*a*1"/>
</p:tagLst>
</file>

<file path=ppt/tags/tag144.xml><?xml version="1.0" encoding="utf-8"?>
<p:tagLst xmlns:p="http://schemas.openxmlformats.org/presentationml/2006/main">
  <p:tag name="KSO_WM_BEAUTIFY_FLAG" val="#wm#"/>
  <p:tag name="KSO_WM_TEMPLATE_SUBCATEGORY" val="0"/>
  <p:tag name="KSO_WM_SLIDE_ITEM_CNT" val="0"/>
  <p:tag name="KSO_WM_SLIDE_INDEX" val="1"/>
  <p:tag name="KSO_WM_TAG_VERSION" val="1.0"/>
  <p:tag name="KSO_WM_SLIDE_LAYOUT" val="a_b"/>
  <p:tag name="KSO_WM_SLIDE_LAYOUT_CNT" val="1_2"/>
  <p:tag name="KSO_WM_SLIDE_TYPE" val="title"/>
  <p:tag name="KSO_WM_SLIDE_SUBTYPE" val="pureTxt"/>
  <p:tag name="KSO_WM_TEMPLATE_MASTER_TYPE" val="1"/>
  <p:tag name="KSO_WM_TEMPLATE_COLOR_TYPE" val="1"/>
  <p:tag name="KSO_WM_TEMPLATE_CATEGORY" val="custom"/>
  <p:tag name="KSO_WM_TEMPLATE_INDEX" val="20204427"/>
  <p:tag name="KSO_WM_SLIDE_ID" val="custom20204427_1"/>
  <p:tag name="KSO_WM_TEMPLATE_MASTER_THUMB_INDEX" val="12"/>
  <p:tag name="KSO_WM_TEMPLATE_THUMBS_INDEX" val="1、41"/>
</p:tagLst>
</file>

<file path=ppt/tags/tag145.xml><?xml version="1.0" encoding="utf-8"?>
<p:tagLst xmlns:p="http://schemas.openxmlformats.org/presentationml/2006/main">
  <p:tag name="KSO_WM_UNIT_COLOR_SCHEME_SHAPE_ID" val="18"/>
  <p:tag name="KSO_WM_UNIT_COLOR_SCHEME_PARENT_PAGE" val="0_3"/>
  <p:tag name="KSO_WM_UNIT_DECOLORIZATION" val="1"/>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LAYERLEVEL" val="1_1"/>
  <p:tag name="KSO_WM_TAG_VERSION" val="1.0"/>
  <p:tag name="KSO_WM_BEAUTIFY_FLAG" val="#wm#"/>
  <p:tag name="KSO_WM_TEMPLATE_CATEGORY" val="custom"/>
  <p:tag name="KSO_WM_TEMPLATE_INDEX" val="20204427"/>
  <p:tag name="KSO_WM_UNIT_ID" val="custom20204427_4*l_i*1_1"/>
  <p:tag name="KSO_WM_UNIT_FILL_FORE_SCHEMECOLOR_INDEX" val="5"/>
  <p:tag name="KSO_WM_UNIT_FILL_TYPE" val="1"/>
  <p:tag name="KSO_WM_UNIT_TEXT_FILL_FORE_SCHEMECOLOR_INDEX" val="13"/>
  <p:tag name="KSO_WM_UNIT_TEXT_FILL_TYPE" val="1"/>
  <p:tag name="KSO_WM_UNIT_USESOURCEFORMAT_APPLY" val="1"/>
</p:tagLst>
</file>

<file path=ppt/tags/tag146.xml><?xml version="1.0" encoding="utf-8"?>
<p:tagLst xmlns:p="http://schemas.openxmlformats.org/presentationml/2006/main">
  <p:tag name="KSO_WM_UNIT_COLOR_SCHEME_SHAPE_ID" val="22"/>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LAYERLEVEL" val="1_1_1"/>
  <p:tag name="KSO_WM_TAG_VERSION" val="1.0"/>
  <p:tag name="KSO_WM_BEAUTIFY_FLAG" val="#wm#"/>
  <p:tag name="KSO_WM_TEMPLATE_CATEGORY" val="custom"/>
  <p:tag name="KSO_WM_TEMPLATE_INDEX" val="20204427"/>
  <p:tag name="KSO_WM_UNIT_ID" val="custom20204427_4*l_h_i*1_4_1"/>
  <p:tag name="KSO_WM_UNIT_FILL_FORE_SCHEMECOLOR_INDEX" val="16"/>
  <p:tag name="KSO_WM_UNIT_FILL_TYPE" val="1"/>
  <p:tag name="KSO_WM_UNIT_TEXT_FILL_FORE_SCHEMECOLOR_INDEX" val="5"/>
  <p:tag name="KSO_WM_UNIT_TEXT_FILL_TYPE" val="1"/>
  <p:tag name="KSO_WM_UNIT_USESOURCEFORMAT_APPLY" val="1"/>
</p:tagLst>
</file>

<file path=ppt/tags/tag147.xml><?xml version="1.0" encoding="utf-8"?>
<p:tagLst xmlns:p="http://schemas.openxmlformats.org/presentationml/2006/main">
  <p:tag name="KSO_WM_UNIT_COLOR_SCHEME_SHAPE_ID" val="10"/>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LAYERLEVEL" val="1_1_1"/>
  <p:tag name="KSO_WM_TAG_VERSION" val="1.0"/>
  <p:tag name="KSO_WM_BEAUTIFY_FLAG" val="#wm#"/>
  <p:tag name="KSO_WM_UNIT_PRESET_TEXT" val="单击此处添加小标题内容"/>
  <p:tag name="KSO_WM_TEMPLATE_CATEGORY" val="custom"/>
  <p:tag name="KSO_WM_TEMPLATE_INDEX" val="20204427"/>
  <p:tag name="KSO_WM_UNIT_ID" val="custom20204427_4*l_h_f*1_4_1"/>
  <p:tag name="KSO_WM_UNIT_TEXT_FILL_FORE_SCHEMECOLOR_INDEX" val="13"/>
  <p:tag name="KSO_WM_UNIT_TEXT_FILL_TYPE" val="1"/>
  <p:tag name="KSO_WM_UNIT_USESOURCEFORMAT_APPLY" val="1"/>
</p:tagLst>
</file>

<file path=ppt/tags/tag148.xml><?xml version="1.0" encoding="utf-8"?>
<p:tagLst xmlns:p="http://schemas.openxmlformats.org/presentationml/2006/main">
  <p:tag name="KSO_WM_UNIT_COLOR_SCHEME_SHAPE_ID" val="21"/>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LAYERLEVEL" val="1_1_1"/>
  <p:tag name="KSO_WM_TAG_VERSION" val="1.0"/>
  <p:tag name="KSO_WM_BEAUTIFY_FLAG" val="#wm#"/>
  <p:tag name="KSO_WM_TEMPLATE_CATEGORY" val="custom"/>
  <p:tag name="KSO_WM_TEMPLATE_INDEX" val="20204427"/>
  <p:tag name="KSO_WM_UNIT_ID" val="custom20204427_4*l_h_i*1_3_1"/>
  <p:tag name="KSO_WM_UNIT_FILL_FORE_SCHEMECOLOR_INDEX" val="16"/>
  <p:tag name="KSO_WM_UNIT_FILL_TYPE" val="1"/>
  <p:tag name="KSO_WM_UNIT_TEXT_FILL_FORE_SCHEMECOLOR_INDEX" val="5"/>
  <p:tag name="KSO_WM_UNIT_TEXT_FILL_TYPE" val="1"/>
  <p:tag name="KSO_WM_UNIT_USESOURCEFORMAT_APPLY" val="1"/>
</p:tagLst>
</file>

<file path=ppt/tags/tag149.xml><?xml version="1.0" encoding="utf-8"?>
<p:tagLst xmlns:p="http://schemas.openxmlformats.org/presentationml/2006/main">
  <p:tag name="KSO_WM_UNIT_COLOR_SCHEME_SHAPE_ID" val="12"/>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LAYERLEVEL" val="1_1_1"/>
  <p:tag name="KSO_WM_TAG_VERSION" val="1.0"/>
  <p:tag name="KSO_WM_BEAUTIFY_FLAG" val="#wm#"/>
  <p:tag name="KSO_WM_UNIT_PRESET_TEXT" val="单击此处添加小标题内容"/>
  <p:tag name="KSO_WM_TEMPLATE_CATEGORY" val="custom"/>
  <p:tag name="KSO_WM_TEMPLATE_INDEX" val="20204427"/>
  <p:tag name="KSO_WM_UNIT_ID" val="custom20204427_4*l_h_f*1_3_1"/>
  <p:tag name="KSO_WM_UNIT_TEXT_FILL_FORE_SCHEMECOLOR_INDEX" val="13"/>
  <p:tag name="KSO_WM_UNIT_TEXT_FILL_TYPE" val="1"/>
  <p:tag name="KSO_WM_UNIT_USESOURCEFORMAT_APPLY"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COLOR_SCHEME_SHAPE_ID" val="20"/>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LAYERLEVEL" val="1_1_1"/>
  <p:tag name="KSO_WM_TAG_VERSION" val="1.0"/>
  <p:tag name="KSO_WM_BEAUTIFY_FLAG" val="#wm#"/>
  <p:tag name="KSO_WM_TEMPLATE_CATEGORY" val="custom"/>
  <p:tag name="KSO_WM_TEMPLATE_INDEX" val="20204427"/>
  <p:tag name="KSO_WM_UNIT_ID" val="custom20204427_4*l_h_i*1_2_1"/>
  <p:tag name="KSO_WM_UNIT_FILL_FORE_SCHEMECOLOR_INDEX" val="16"/>
  <p:tag name="KSO_WM_UNIT_FILL_TYPE" val="1"/>
  <p:tag name="KSO_WM_UNIT_TEXT_FILL_FORE_SCHEMECOLOR_INDEX" val="5"/>
  <p:tag name="KSO_WM_UNIT_TEXT_FILL_TYPE" val="1"/>
  <p:tag name="KSO_WM_UNIT_USESOURCEFORMAT_APPLY" val="1"/>
</p:tagLst>
</file>

<file path=ppt/tags/tag151.xml><?xml version="1.0" encoding="utf-8"?>
<p:tagLst xmlns:p="http://schemas.openxmlformats.org/presentationml/2006/main">
  <p:tag name="KSO_WM_UNIT_COLOR_SCHEME_SHAPE_ID" val="14"/>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LAYERLEVEL" val="1_1_1"/>
  <p:tag name="KSO_WM_TAG_VERSION" val="1.0"/>
  <p:tag name="KSO_WM_BEAUTIFY_FLAG" val="#wm#"/>
  <p:tag name="KSO_WM_UNIT_PRESET_TEXT" val="单击此处添加小标题内容"/>
  <p:tag name="KSO_WM_TEMPLATE_CATEGORY" val="custom"/>
  <p:tag name="KSO_WM_TEMPLATE_INDEX" val="20204427"/>
  <p:tag name="KSO_WM_UNIT_ID" val="custom20204427_4*l_h_f*1_2_1"/>
  <p:tag name="KSO_WM_UNIT_TEXT_FILL_FORE_SCHEMECOLOR_INDEX" val="13"/>
  <p:tag name="KSO_WM_UNIT_TEXT_FILL_TYPE" val="1"/>
  <p:tag name="KSO_WM_UNIT_USESOURCEFORMAT_APPLY" val="1"/>
</p:tagLst>
</file>

<file path=ppt/tags/tag152.xml><?xml version="1.0" encoding="utf-8"?>
<p:tagLst xmlns:p="http://schemas.openxmlformats.org/presentationml/2006/main">
  <p:tag name="KSO_WM_UNIT_COLOR_SCHEME_SHAPE_ID" val="19"/>
  <p:tag name="KSO_WM_UNIT_COLOR_SCHEME_PARENT_PAGE" val="0_3"/>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LAYERLEVEL" val="1_1_1"/>
  <p:tag name="KSO_WM_TAG_VERSION" val="1.0"/>
  <p:tag name="KSO_WM_BEAUTIFY_FLAG" val="#wm#"/>
  <p:tag name="KSO_WM_TEMPLATE_CATEGORY" val="custom"/>
  <p:tag name="KSO_WM_TEMPLATE_INDEX" val="20204427"/>
  <p:tag name="KSO_WM_UNIT_ID" val="custom20204427_4*l_h_i*1_1_1"/>
  <p:tag name="KSO_WM_UNIT_FILL_FORE_SCHEMECOLOR_INDEX" val="16"/>
  <p:tag name="KSO_WM_UNIT_FILL_TYPE" val="1"/>
  <p:tag name="KSO_WM_UNIT_TEXT_FILL_FORE_SCHEMECOLOR_INDEX" val="5"/>
  <p:tag name="KSO_WM_UNIT_TEXT_FILL_TYPE" val="1"/>
  <p:tag name="KSO_WM_UNIT_USESOURCEFORMAT_APPLY" val="1"/>
</p:tagLst>
</file>

<file path=ppt/tags/tag153.xml><?xml version="1.0" encoding="utf-8"?>
<p:tagLst xmlns:p="http://schemas.openxmlformats.org/presentationml/2006/main">
  <p:tag name="KSO_WM_UNIT_COLOR_SCHEME_SHAPE_ID" val="16"/>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LAYERLEVEL" val="1_1_1"/>
  <p:tag name="KSO_WM_TAG_VERSION" val="1.0"/>
  <p:tag name="KSO_WM_BEAUTIFY_FLAG" val="#wm#"/>
  <p:tag name="KSO_WM_UNIT_PRESET_TEXT" val="单击此处添加小标题内容"/>
  <p:tag name="KSO_WM_TEMPLATE_CATEGORY" val="custom"/>
  <p:tag name="KSO_WM_TEMPLATE_INDEX" val="20204427"/>
  <p:tag name="KSO_WM_UNIT_ID" val="custom20204427_4*l_h_f*1_1_1"/>
  <p:tag name="KSO_WM_UNIT_TEXT_FILL_FORE_SCHEMECOLOR_INDEX" val="13"/>
  <p:tag name="KSO_WM_UNIT_TEXT_FILL_TYPE" val="1"/>
  <p:tag name="KSO_WM_UNIT_USESOURCEFORMAT_APPLY" val="1"/>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4427_4*i*1"/>
  <p:tag name="KSO_WM_TEMPLATE_CATEGORY" val="custom"/>
  <p:tag name="KSO_WM_TEMPLATE_INDEX" val="20204427"/>
  <p:tag name="KSO_WM_UNIT_LAYERLEVEL" val="1"/>
  <p:tag name="KSO_WM_TAG_VERSION" val="1.0"/>
  <p:tag name="KSO_WM_BEAUTIFY_FLAG" val="#wm#"/>
  <p:tag name="KSO_WM_UNIT_USESOURCEFORMAT_APPLY" val="1"/>
</p:tagLst>
</file>

<file path=ppt/tags/tag155.xml><?xml version="1.0" encoding="utf-8"?>
<p:tagLst xmlns:p="http://schemas.openxmlformats.org/presentationml/2006/main">
  <p:tag name="KSO_WM_UNIT_ISCONTENTSTITLE" val="0"/>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LAYERLEVEL" val="1"/>
  <p:tag name="KSO_WM_TAG_VERSION" val="1.0"/>
  <p:tag name="KSO_WM_BEAUTIFY_FLAG" val="#wm#"/>
  <p:tag name="KSO_WM_UNIT_PRESET_TEXT" val="CONTENTS"/>
  <p:tag name="KSO_WM_TEMPLATE_CATEGORY" val="custom"/>
  <p:tag name="KSO_WM_TEMPLATE_INDEX" val="20204427"/>
  <p:tag name="KSO_WM_UNIT_ID" val="custom20204427_4*b*1"/>
  <p:tag name="KSO_WM_UNIT_TEXT_FILL_FORE_SCHEMECOLOR_INDEX" val="13"/>
  <p:tag name="KSO_WM_UNIT_TEXT_FILL_TYPE" val="1"/>
  <p:tag name="KSO_WM_UNIT_USESOURCEFORMAT_APPLY" val="1"/>
</p:tagLst>
</file>

<file path=ppt/tags/tag156.xml><?xml version="1.0" encoding="utf-8"?>
<p:tagLst xmlns:p="http://schemas.openxmlformats.org/presentationml/2006/main">
  <p:tag name="KSO_WM_UNIT_ISCONTENTSTITLE" val="1"/>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LAYERLEVEL" val="1"/>
  <p:tag name="KSO_WM_TAG_VERSION" val="1.0"/>
  <p:tag name="KSO_WM_BEAUTIFY_FLAG" val="#wm#"/>
  <p:tag name="KSO_WM_UNIT_PRESET_TEXT" val="目 录"/>
  <p:tag name="KSO_WM_TEMPLATE_CATEGORY" val="custom"/>
  <p:tag name="KSO_WM_TEMPLATE_INDEX" val="20204427"/>
  <p:tag name="KSO_WM_UNIT_ID" val="custom20204427_4*a*1"/>
  <p:tag name="KSO_WM_UNIT_TEXT_FILL_FORE_SCHEMECOLOR_INDEX" val="13"/>
  <p:tag name="KSO_WM_UNIT_TEXT_FILL_TYPE" val="1"/>
  <p:tag name="KSO_WM_UNIT_USESOURCEFORMAT_APPLY" val="1"/>
</p:tagLst>
</file>

<file path=ppt/tags/tag157.xml><?xml version="1.0" encoding="utf-8"?>
<p:tagLst xmlns:p="http://schemas.openxmlformats.org/presentationml/2006/main">
  <p:tag name="KSO_WM_TEMPLATE_SUBCATEGORY" val="0"/>
  <p:tag name="KSO_WM_SLIDE_TYPE" val="contents"/>
  <p:tag name="KSO_WM_SLIDE_SUBTYPE" val="diag"/>
  <p:tag name="KSO_WM_SLIDE_ITEM_CNT" val="4"/>
  <p:tag name="KSO_WM_SLIDE_INDEX" val="4"/>
  <p:tag name="KSO_WM_DIAGRAM_GROUP_CODE" val="l1-1"/>
  <p:tag name="KSO_WM_SLIDE_DIAGTYPE" val="l"/>
  <p:tag name="KSO_WM_TAG_VERSION" val="1.0"/>
  <p:tag name="KSO_WM_BEAUTIFY_FLAG" val="#wm#"/>
  <p:tag name="KSO_WM_SLIDE_LAYOUT" val="a_b_l"/>
  <p:tag name="KSO_WM_SLIDE_LAYOUT_CNT" val="1_1_1"/>
  <p:tag name="KSO_WM_TEMPLATE_MASTER_TYPE" val="1"/>
  <p:tag name="KSO_WM_TEMPLATE_COLOR_TYPE" val="1"/>
  <p:tag name="KSO_WM_TEMPLATE_CATEGORY" val="custom"/>
  <p:tag name="KSO_WM_TEMPLATE_INDEX" val="20204427"/>
  <p:tag name="KSO_WM_SLIDE_ID" val="custom20204427_4"/>
</p:tagLst>
</file>

<file path=ppt/tags/tag15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3"/>
  <p:tag name="KSO_WM_UNIT_TYPE" val="e"/>
  <p:tag name="KSO_WM_UNIT_INDEX" val="1"/>
  <p:tag name="KSO_WM_UNIT_PRESET_TEXT" val="第一章"/>
  <p:tag name="KSO_WM_TEMPLATE_CATEGORY" val="custom"/>
  <p:tag name="KSO_WM_TEMPLATE_INDEX" val="20204427"/>
  <p:tag name="KSO_WM_UNIT_ID" val="custom20204427_7*e*1"/>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4427"/>
  <p:tag name="KSO_WM_UNIT_ID" val="custom20204427_7*a*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4427"/>
  <p:tag name="KSO_WM_SLIDE_ID" val="custom20204427_7"/>
</p:tagLst>
</file>

<file path=ppt/tags/tag161.xml><?xml version="1.0" encoding="utf-8"?>
<p:tagLst xmlns:p="http://schemas.openxmlformats.org/presentationml/2006/main">
  <p:tag name="KSO_WM_SLIDE_BACKGROUND_TYPE" val="frame"/>
  <p:tag name="KSO_WM_UNIT_SUBTYPE" val="h"/>
  <p:tag name="KSO_WM_TEMPLATE_CATEGORY" val="custom"/>
  <p:tag name="KSO_WM_TEMPLATE_INDEX" val="20204427"/>
  <p:tag name="KSO_WM_UNIT_ID" val="custom20204427_11*i*1"/>
  <p:tag name="KSO_WM_UNIT_TYPE" val="i"/>
  <p:tag name="KSO_WM_UNIT_INDEX" val="1"/>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62.xml><?xml version="1.0" encoding="utf-8"?>
<p:tagLst xmlns:p="http://schemas.openxmlformats.org/presentationml/2006/main">
  <p:tag name="KSO_WM_SLIDE_BACKGROUND_TYPE" val="frame"/>
  <p:tag name="KSO_WM_TEMPLATE_CATEGORY" val="custom"/>
  <p:tag name="KSO_WM_TEMPLATE_INDEX" val="20204427"/>
  <p:tag name="KSO_WM_UNIT_TYPE" val="i"/>
  <p:tag name="KSO_WM_UNIT_INDEX" val="1"/>
  <p:tag name="KSO_WM_UNIT_HIGHLIGHT" val="0"/>
  <p:tag name="KSO_WM_UNIT_COMPATIBLE" val="0"/>
  <p:tag name="KSO_WM_UNIT_DIAGRAM_ISNUMVISUAL" val="0"/>
  <p:tag name="KSO_WM_UNIT_DIAGRAM_ISREFERUNIT" val="0"/>
  <p:tag name="KSO_WM_DIAGRAM_GROUP_CODE" val="l1-2"/>
  <p:tag name="KSO_WM_UNIT_ID" val="custom20204427_11*i*1"/>
  <p:tag name="KSO_WM_UNIT_LAYERLEVEL" val="1"/>
  <p:tag name="KSO_WM_TAG_VERSION" val="1.0"/>
  <p:tag name="KSO_WM_BEAUTIFY_FLAG" val="#wm#"/>
  <p:tag name="KSO_WM_UNIT_USESOURCEFORMAT_APPLY" val="1"/>
</p:tagLst>
</file>

<file path=ppt/tags/tag163.xml><?xml version="1.0" encoding="utf-8"?>
<p:tagLst xmlns:p="http://schemas.openxmlformats.org/presentationml/2006/main">
  <p:tag name="KSO_WM_SLIDE_BACKGROUND_TYPE" val="frame"/>
  <p:tag name="KSO_WM_TEMPLATE_CATEGORY" val="custom"/>
  <p:tag name="KSO_WM_TEMPLATE_INDEX" val="20204427"/>
  <p:tag name="KSO_WM_UNIT_TYPE" val="i"/>
  <p:tag name="KSO_WM_UNIT_INDEX" val="2"/>
  <p:tag name="KSO_WM_UNIT_HIGHLIGHT" val="0"/>
  <p:tag name="KSO_WM_UNIT_COMPATIBLE" val="0"/>
  <p:tag name="KSO_WM_UNIT_DIAGRAM_ISNUMVISUAL" val="0"/>
  <p:tag name="KSO_WM_UNIT_DIAGRAM_ISREFERUNIT" val="0"/>
  <p:tag name="KSO_WM_DIAGRAM_GROUP_CODE" val="l1-2"/>
  <p:tag name="KSO_WM_UNIT_ID" val="custom20204427_11*i*2"/>
  <p:tag name="KSO_WM_UNIT_LAYERLEVEL" val="1"/>
  <p:tag name="KSO_WM_TAG_VERSION" val="1.0"/>
  <p:tag name="KSO_WM_BEAUTIFY_FLAG" val="#wm#"/>
  <p:tag name="KSO_WM_UNIT_USESOURCEFORMAT_APPLY" val="1"/>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
  <p:tag name="KSO_WM_TAG_VERSION" val="1.0"/>
  <p:tag name="KSO_WM_BEAUTIFY_FLAG" val="#wm#"/>
  <p:tag name="KSO_WM_DIAGRAM_GROUP_CODE" val="l1-2"/>
  <p:tag name="KSO_WM_UNIT_TYPE" val="l_z"/>
  <p:tag name="KSO_WM_UNIT_INDEX" val="1_2"/>
  <p:tag name="KSO_WM_UNIT_BLOCK" val="0"/>
  <p:tag name="KSO_WM_UNIT_SM_LIMIT_TYPE" val="1"/>
  <p:tag name="KSO_WM_UNIT_IS_LAYOUT_DIAGRAM" val="1"/>
  <p:tag name="KSO_WM_TEMPLATE_CATEGORY" val="custom"/>
  <p:tag name="KSO_WM_TEMPLATE_INDEX" val="20204427"/>
  <p:tag name="KSO_WM_UNIT_ID" val="custom20204427_11*l_z*1_2"/>
  <p:tag name="KSO_WM_UNIT_LINE_FORE_SCHEMECOLOR_INDEX" val="14"/>
  <p:tag name="KSO_WM_UNIT_LINE_FILL_TYPE" val="2"/>
  <p:tag name="KSO_WM_UNIT_USESOURCEFORMAT_APPLY" val="1"/>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NOCLEAR" val="0"/>
  <p:tag name="KSO_WM_UNIT_VALUE" val="130"/>
  <p:tag name="KSO_WM_DIAGRAM_GROUP_CODE" val="l1-2"/>
  <p:tag name="KSO_WM_UNIT_TYPE" val="l_h_f"/>
  <p:tag name="KSO_WM_UNIT_INDEX" val="1_1_1"/>
  <p:tag name="KSO_WM_UNIT_BLOCK" val="0"/>
  <p:tag name="KSO_WM_UNIT_IS_LAYOUT_DIAGRAM" val="1"/>
  <p:tag name="KSO_WM_TEMPLATE_CATEGORY" val="custom"/>
  <p:tag name="KSO_WM_TEMPLATE_INDEX" val="20204427"/>
  <p:tag name="KSO_WM_UNIT_ID" val="custom20204427_11*l_h_f*1_1_1"/>
  <p:tag name="KSO_WM_UNIT_TEXT_FILL_FORE_SCHEMECOLOR_INDEX" val="13"/>
  <p:tag name="KSO_WM_UNIT_TEXT_FILL_TYPE" val="1"/>
  <p:tag name="KSO_WM_UNIT_USESOURCEFORMAT_APPLY" val="1"/>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ISCONTENTSTITLE" val="0"/>
  <p:tag name="KSO_WM_UNIT_PRESET_TEXT" val="单击此处添加小标题"/>
  <p:tag name="KSO_WM_UNIT_NOCLEAR" val="0"/>
  <p:tag name="KSO_WM_UNIT_VALUE" val="12"/>
  <p:tag name="KSO_WM_DIAGRAM_GROUP_CODE" val="l1-2"/>
  <p:tag name="KSO_WM_UNIT_TYPE" val="l_h_a"/>
  <p:tag name="KSO_WM_UNIT_INDEX" val="1_1_1"/>
  <p:tag name="KSO_WM_UNIT_BLOCK" val="0"/>
  <p:tag name="KSO_WM_UNIT_IS_LAYOUT_DIAGRAM" val="1"/>
  <p:tag name="KSO_WM_TEMPLATE_CATEGORY" val="custom"/>
  <p:tag name="KSO_WM_TEMPLATE_INDEX" val="20204427"/>
  <p:tag name="KSO_WM_UNIT_ID" val="custom20204427_11*l_h_a*1_1_1"/>
  <p:tag name="KSO_WM_UNIT_TEXT_FILL_FORE_SCHEMECOLOR_INDEX" val="13"/>
  <p:tag name="KSO_WM_UNIT_TEXT_FILL_TYPE" val="1"/>
  <p:tag name="KSO_WM_UNIT_USESOURCEFORMAT_APPLY" val="1"/>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DIAGRAM_GROUP_CODE" val="l1-2"/>
  <p:tag name="KSO_WM_UNIT_TYPE" val="l_h_i"/>
  <p:tag name="KSO_WM_UNIT_INDEX" val="1_1_1"/>
  <p:tag name="KSO_WM_UNIT_BLOCK" val="0"/>
  <p:tag name="KSO_WM_UNIT_IS_LAYOUT_DIAGRAM" val="1"/>
  <p:tag name="KSO_WM_TEMPLATE_CATEGORY" val="custom"/>
  <p:tag name="KSO_WM_TEMPLATE_INDEX" val="20204427"/>
  <p:tag name="KSO_WM_UNIT_ID" val="custom20204427_11*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PRESET_TEXT" val="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明了。"/>
  <p:tag name="KSO_WM_UNIT_NOCLEAR" val="0"/>
  <p:tag name="KSO_WM_UNIT_VALUE" val="130"/>
  <p:tag name="KSO_WM_DIAGRAM_GROUP_CODE" val="l1-2"/>
  <p:tag name="KSO_WM_UNIT_TYPE" val="l_h_f"/>
  <p:tag name="KSO_WM_UNIT_INDEX" val="1_2_1"/>
  <p:tag name="KSO_WM_UNIT_BLOCK" val="0"/>
  <p:tag name="KSO_WM_UNIT_IS_LAYOUT_DIAGRAM" val="1"/>
  <p:tag name="KSO_WM_TEMPLATE_CATEGORY" val="custom"/>
  <p:tag name="KSO_WM_TEMPLATE_INDEX" val="20204427"/>
  <p:tag name="KSO_WM_UNIT_ID" val="custom20204427_11*l_h_f*1_2_1"/>
  <p:tag name="KSO_WM_UNIT_TEXT_FILL_FORE_SCHEMECOLOR_INDEX" val="13"/>
  <p:tag name="KSO_WM_UNIT_TEXT_FILL_TYPE" val="1"/>
  <p:tag name="KSO_WM_UNIT_USESOURCEFORMAT_APPLY" val="1"/>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ISCONTENTSTITLE" val="0"/>
  <p:tag name="KSO_WM_UNIT_PRESET_TEXT" val="单击此处添加小标题"/>
  <p:tag name="KSO_WM_UNIT_NOCLEAR" val="0"/>
  <p:tag name="KSO_WM_UNIT_VALUE" val="12"/>
  <p:tag name="KSO_WM_DIAGRAM_GROUP_CODE" val="l1-2"/>
  <p:tag name="KSO_WM_UNIT_TYPE" val="l_h_a"/>
  <p:tag name="KSO_WM_UNIT_INDEX" val="1_2_1"/>
  <p:tag name="KSO_WM_UNIT_BLOCK" val="0"/>
  <p:tag name="KSO_WM_UNIT_IS_LAYOUT_DIAGRAM" val="1"/>
  <p:tag name="KSO_WM_TEMPLATE_CATEGORY" val="custom"/>
  <p:tag name="KSO_WM_TEMPLATE_INDEX" val="20204427"/>
  <p:tag name="KSO_WM_UNIT_ID" val="custom20204427_11*l_h_a*1_2_1"/>
  <p:tag name="KSO_WM_UNIT_TEXT_FILL_FORE_SCHEMECOLOR_INDEX" val="13"/>
  <p:tag name="KSO_WM_UNIT_TEXT_FILL_TYPE" val="1"/>
  <p:tag name="KSO_WM_UNIT_USESOURCEFORMAT_APPLY"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DIAGRAM_GROUP_CODE" val="l1-2"/>
  <p:tag name="KSO_WM_UNIT_TYPE" val="l_h_i"/>
  <p:tag name="KSO_WM_UNIT_INDEX" val="1_2_1"/>
  <p:tag name="KSO_WM_UNIT_BLOCK" val="0"/>
  <p:tag name="KSO_WM_UNIT_IS_LAYOUT_DIAGRAM" val="1"/>
  <p:tag name="KSO_WM_TEMPLATE_CATEGORY" val="custom"/>
  <p:tag name="KSO_WM_TEMPLATE_INDEX" val="20204427"/>
  <p:tag name="KSO_WM_UNIT_ID" val="custom20204427_11*l_h_i*1_2_1"/>
  <p:tag name="KSO_WM_UNIT_FILL_FORE_SCHEMECOLOR_INDEX" val="5"/>
  <p:tag name="KSO_WM_UNIT_FILL_TYPE" val="1"/>
  <p:tag name="KSO_WM_UNIT_TEXT_FILL_FORE_SCHEMECOLOR_INDEX" val="14"/>
  <p:tag name="KSO_WM_UNIT_TEXT_FILL_TYPE" val="1"/>
  <p:tag name="KSO_WM_UNIT_USESOURCEFORMAT_APPLY" val="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ISCONTENTSTITLE" val="0"/>
  <p:tag name="KSO_WM_UNIT_PRESET_TEXT" val="单击此处添加小标题"/>
  <p:tag name="KSO_WM_UNIT_NOCLEAR" val="0"/>
  <p:tag name="KSO_WM_UNIT_VALUE" val="12"/>
  <p:tag name="KSO_WM_DIAGRAM_GROUP_CODE" val="l1-2"/>
  <p:tag name="KSO_WM_UNIT_TYPE" val="l_h_a"/>
  <p:tag name="KSO_WM_UNIT_INDEX" val="1_3_1"/>
  <p:tag name="KSO_WM_UNIT_BLOCK" val="0"/>
  <p:tag name="KSO_WM_UNIT_IS_LAYOUT_DIAGRAM" val="1"/>
  <p:tag name="KSO_WM_TEMPLATE_CATEGORY" val="custom"/>
  <p:tag name="KSO_WM_TEMPLATE_INDEX" val="20204427"/>
  <p:tag name="KSO_WM_UNIT_ID" val="custom20204427_11*l_h_a*1_3_1"/>
  <p:tag name="KSO_WM_UNIT_TEXT_FILL_FORE_SCHEMECOLOR_INDEX" val="13"/>
  <p:tag name="KSO_WM_UNIT_TEXT_FILL_TYPE" val="1"/>
  <p:tag name="KSO_WM_UNIT_USESOURCEFORMAT_APPLY" val="1"/>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DIAGRAM_GROUP_CODE" val="l1-2"/>
  <p:tag name="KSO_WM_UNIT_TYPE" val="l_h_i"/>
  <p:tag name="KSO_WM_UNIT_INDEX" val="1_3_1"/>
  <p:tag name="KSO_WM_UNIT_BLOCK" val="0"/>
  <p:tag name="KSO_WM_UNIT_IS_LAYOUT_DIAGRAM" val="1"/>
  <p:tag name="KSO_WM_TEMPLATE_CATEGORY" val="custom"/>
  <p:tag name="KSO_WM_TEMPLATE_INDEX" val="20204427"/>
  <p:tag name="KSO_WM_UNIT_ID" val="custom20204427_11*l_h_i*1_3_1"/>
  <p:tag name="KSO_WM_UNIT_FILL_FORE_SCHEMECOLOR_INDEX" val="5"/>
  <p:tag name="KSO_WM_UNIT_FILL_TYPE" val="1"/>
  <p:tag name="KSO_WM_UNIT_TEXT_FILL_FORE_SCHEMECOLOR_INDEX" val="14"/>
  <p:tag name="KSO_WM_UNIT_TEXT_FILL_TYPE" val="1"/>
  <p:tag name="KSO_WM_UNIT_USESOURCEFORMAT_APPLY" val="1"/>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
  <p:tag name="KSO_WM_TAG_VERSION" val="1.0"/>
  <p:tag name="KSO_WM_BEAUTIFY_FLAG" val="#wm#"/>
  <p:tag name="KSO_WM_DIAGRAM_GROUP_CODE" val="l1-2"/>
  <p:tag name="KSO_WM_UNIT_TYPE" val="l_z"/>
  <p:tag name="KSO_WM_UNIT_INDEX" val="1_1"/>
  <p:tag name="KSO_WM_UNIT_BLOCK" val="0"/>
  <p:tag name="KSO_WM_UNIT_IS_LAYOUT_DIAGRAM" val="1"/>
  <p:tag name="KSO_WM_TEMPLATE_CATEGORY" val="custom"/>
  <p:tag name="KSO_WM_TEMPLATE_INDEX" val="20204427"/>
  <p:tag name="KSO_WM_UNIT_ID" val="custom20204427_11*l_z*1_1"/>
  <p:tag name="KSO_WM_UNIT_LINE_FORE_SCHEMECOLOR_INDEX" val="14"/>
  <p:tag name="KSO_WM_UNIT_LINE_FILL_TYPE" val="2"/>
  <p:tag name="KSO_WM_UNIT_USESOURCEFORMAT_APPLY" val="1"/>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PRESET_TEXT" val="单击此处添加大标题"/>
  <p:tag name="KSO_WM_UNIT_NOCLEAR" val="0"/>
  <p:tag name="KSO_WM_UNIT_VALUE" val="26"/>
  <p:tag name="KSO_WM_UNIT_TYPE" val="a"/>
  <p:tag name="KSO_WM_UNIT_INDEX" val="1"/>
  <p:tag name="KSO_WM_UNIT_BLOCK" val="0"/>
  <p:tag name="KSO_WM_DIAGRAM_GROUP_CODE" val="l1-2"/>
  <p:tag name="KSO_WM_TEMPLATE_CATEGORY" val="custom"/>
  <p:tag name="KSO_WM_TEMPLATE_INDEX" val="20204427"/>
  <p:tag name="KSO_WM_UNIT_ID" val="custom20204427_11*a*1"/>
  <p:tag name="KSO_WM_UNIT_TEXT_FILL_FORE_SCHEMECOLOR_INDEX" val="13"/>
  <p:tag name="KSO_WM_UNIT_TEXT_FILL_TYPE" val="1"/>
  <p:tag name="KSO_WM_UNIT_USESOURCEFORMAT_APPLY" val="1"/>
</p:tagLst>
</file>

<file path=ppt/tags/tag175.xml><?xml version="1.0" encoding="utf-8"?>
<p:tagLst xmlns:p="http://schemas.openxmlformats.org/presentationml/2006/main">
  <p:tag name="KSO_WM_TEMPLATE_SUBCATEGORY" val="0"/>
  <p:tag name="KSO_WM_SLIDE_ITEM_CNT" val="3"/>
  <p:tag name="KSO_WM_SLIDE_INDEX" val="11"/>
  <p:tag name="KSO_WM_TAG_VERSION" val="1.0"/>
  <p:tag name="KSO_WM_BEAUTIFY_FLAG" val="#wm#"/>
  <p:tag name="KSO_WM_SLIDE_TYPE" val="text"/>
  <p:tag name="KSO_WM_SLIDE_SUBTYPE" val="diag"/>
  <p:tag name="KSO_WM_SLIDE_SIZE" val="863.547*331.494"/>
  <p:tag name="KSO_WM_SLIDE_POSITION" val="48.3028*160.6"/>
  <p:tag name="KSO_WM_DIAGRAM_GROUP_CODE" val="l1-2"/>
  <p:tag name="KSO_WM_SLIDE_DIAGTYPE" val="l"/>
  <p:tag name="KSO_WM_SLIDE_LAYOUT" val="a_i_l"/>
  <p:tag name="KSO_WM_SLIDE_LAYOUT_CNT" val="1_1_1"/>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quot;NaN&quot;,&quot;top&quot;:&quot;NaN&quot;,&quot;right&quot;:&quot;NaN&quot;,&quot;bottom&quot;:&quot;NaN&quot;,&quot;leftAbs&quot;:false,&quot;topAbs&quot;:false,&quot;rightAbs&quot;:false,&quot;bottomAbs&quot;:false},{&quot;type&quot;:&quot;frame&quot;,&quot;left&quot;:&quot;NaN&quot;,&quot;top&quot;:&quot;NaN&quot;,&quot;right&quot;:&quot;NaN&quot;,&quot;bottom&quot;:&quot;NaN&quot;,&quot;leftAbs&quot;:false,&quot;topAbs&quot;:false,&quot;rightAbs&quot;:false,&quot;bottomAbs&quot;:false}]}"/>
  <p:tag name="KSO_WM_SLIDE_BACKGROUND" val="[&quot;general&quot;,&quot;frame&quot;]"/>
  <p:tag name="KSO_WM_SLIDE_RATIO" val="1.777778"/>
  <p:tag name="KSO_WM_TEMPLATE_MASTER_TYPE" val="1"/>
  <p:tag name="KSO_WM_TEMPLATE_COLOR_TYPE" val="1"/>
  <p:tag name="KSO_WM_TEMPLATE_CATEGORY" val="custom"/>
  <p:tag name="KSO_WM_TEMPLATE_INDEX" val="20204427"/>
  <p:tag name="KSO_WM_SLIDE_ID" val="custom20204427_11"/>
</p:tagLst>
</file>

<file path=ppt/tags/tag176.xml><?xml version="1.0" encoding="utf-8"?>
<p:tagLst xmlns:p="http://schemas.openxmlformats.org/presentationml/2006/main">
  <p:tag name="KSO_WM_SLIDE_BACKGROUND_TYPE" val="frame"/>
  <p:tag name="KSO_WM_TEMPLATE_CATEGORY" val="custom"/>
  <p:tag name="KSO_WM_TEMPLATE_INDEX" val="20204427"/>
  <p:tag name="KSO_WM_UNIT_TYPE" val="i"/>
  <p:tag name="KSO_WM_UNIT_INDEX" val="1"/>
  <p:tag name="KSO_WM_UNIT_HIGHLIGHT" val="0"/>
  <p:tag name="KSO_WM_UNIT_COMPATIBLE" val="0"/>
  <p:tag name="KSO_WM_UNIT_DIAGRAM_ISNUMVISUAL" val="0"/>
  <p:tag name="KSO_WM_UNIT_DIAGRAM_ISREFERUNIT" val="0"/>
  <p:tag name="KSO_WM_DIAGRAM_GROUP_CODE" val="l1-2"/>
  <p:tag name="KSO_WM_UNIT_ID" val="custom20204427_11*i*1"/>
  <p:tag name="KSO_WM_UNIT_LAYERLEVEL" val="1"/>
  <p:tag name="KSO_WM_TAG_VERSION" val="1.0"/>
  <p:tag name="KSO_WM_BEAUTIFY_FLAG" val="#wm#"/>
  <p:tag name="KSO_WM_UNIT_USESOURCEFORMAT_APPLY" val="1"/>
</p:tagLst>
</file>

<file path=ppt/tags/tag177.xml><?xml version="1.0" encoding="utf-8"?>
<p:tagLst xmlns:p="http://schemas.openxmlformats.org/presentationml/2006/main">
  <p:tag name="KSO_WM_SLIDE_BACKGROUND_TYPE" val="frame"/>
  <p:tag name="KSO_WM_TEMPLATE_CATEGORY" val="custom"/>
  <p:tag name="KSO_WM_TEMPLATE_INDEX" val="20204427"/>
  <p:tag name="KSO_WM_UNIT_TYPE" val="i"/>
  <p:tag name="KSO_WM_UNIT_INDEX" val="2"/>
  <p:tag name="KSO_WM_UNIT_HIGHLIGHT" val="0"/>
  <p:tag name="KSO_WM_UNIT_COMPATIBLE" val="0"/>
  <p:tag name="KSO_WM_UNIT_DIAGRAM_ISNUMVISUAL" val="0"/>
  <p:tag name="KSO_WM_UNIT_DIAGRAM_ISREFERUNIT" val="0"/>
  <p:tag name="KSO_WM_DIAGRAM_GROUP_CODE" val="l1-2"/>
  <p:tag name="KSO_WM_UNIT_ID" val="custom20204427_11*i*2"/>
  <p:tag name="KSO_WM_UNIT_LAYERLEVEL" val="1"/>
  <p:tag name="KSO_WM_TAG_VERSION" val="1.0"/>
  <p:tag name="KSO_WM_BEAUTIFY_FLAG" val="#wm#"/>
  <p:tag name="KSO_WM_UNIT_USESOURCEFORMAT_APPLY" val="1"/>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
  <p:tag name="KSO_WM_TAG_VERSION" val="1.0"/>
  <p:tag name="KSO_WM_BEAUTIFY_FLAG" val="#wm#"/>
  <p:tag name="KSO_WM_DIAGRAM_GROUP_CODE" val="l1-2"/>
  <p:tag name="KSO_WM_UNIT_TYPE" val="l_z"/>
  <p:tag name="KSO_WM_UNIT_INDEX" val="1_2"/>
  <p:tag name="KSO_WM_UNIT_BLOCK" val="0"/>
  <p:tag name="KSO_WM_UNIT_SM_LIMIT_TYPE" val="1"/>
  <p:tag name="KSO_WM_UNIT_IS_LAYOUT_DIAGRAM" val="1"/>
  <p:tag name="KSO_WM_TEMPLATE_CATEGORY" val="custom"/>
  <p:tag name="KSO_WM_TEMPLATE_INDEX" val="20204427"/>
  <p:tag name="KSO_WM_UNIT_ID" val="custom20204427_11*l_z*1_2"/>
  <p:tag name="KSO_WM_UNIT_LINE_FORE_SCHEMECOLOR_INDEX" val="14"/>
  <p:tag name="KSO_WM_UNIT_LINE_FILL_TYPE" val="2"/>
  <p:tag name="KSO_WM_UNIT_USESOURCEFORMAT_APPLY" val="1"/>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
  <p:tag name="KSO_WM_TAG_VERSION" val="1.0"/>
  <p:tag name="KSO_WM_BEAUTIFY_FLAG" val="#wm#"/>
  <p:tag name="KSO_WM_DIAGRAM_GROUP_CODE" val="l1-2"/>
  <p:tag name="KSO_WM_UNIT_TYPE" val="l_z"/>
  <p:tag name="KSO_WM_UNIT_INDEX" val="1_1"/>
  <p:tag name="KSO_WM_UNIT_BLOCK" val="0"/>
  <p:tag name="KSO_WM_UNIT_IS_LAYOUT_DIAGRAM" val="1"/>
  <p:tag name="KSO_WM_TEMPLATE_CATEGORY" val="custom"/>
  <p:tag name="KSO_WM_TEMPLATE_INDEX" val="20204427"/>
  <p:tag name="KSO_WM_UNIT_ID" val="custom20204427_11*l_z*1_1"/>
  <p:tag name="KSO_WM_UNIT_LINE_FORE_SCHEMECOLOR_INDEX" val="14"/>
  <p:tag name="KSO_WM_UNIT_LINE_FILL_TYPE" val="2"/>
  <p:tag name="KSO_WM_UNIT_USESOURCEFORMAT_APPLY"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TEMPLATE_SUBCATEGORY" val="0"/>
  <p:tag name="KSO_WM_SLIDE_ITEM_CNT" val="3"/>
  <p:tag name="KSO_WM_SLIDE_INDEX" val="11"/>
  <p:tag name="KSO_WM_TAG_VERSION" val="1.0"/>
  <p:tag name="KSO_WM_BEAUTIFY_FLAG" val="#wm#"/>
  <p:tag name="KSO_WM_SLIDE_TYPE" val="text"/>
  <p:tag name="KSO_WM_SLIDE_SUBTYPE" val="diag"/>
  <p:tag name="KSO_WM_SLIDE_SIZE" val="863.547*331.494"/>
  <p:tag name="KSO_WM_SLIDE_POSITION" val="48.3028*160.6"/>
  <p:tag name="KSO_WM_DIAGRAM_GROUP_CODE" val="l1-2"/>
  <p:tag name="KSO_WM_SLIDE_DIAGTYPE" val="l"/>
  <p:tag name="KSO_WM_SLIDE_LAYOUT" val="a_i_l"/>
  <p:tag name="KSO_WM_SLIDE_LAYOUT_CNT" val="1_1_1"/>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quot;NaN&quot;,&quot;top&quot;:&quot;NaN&quot;,&quot;right&quot;:&quot;NaN&quot;,&quot;bottom&quot;:&quot;NaN&quot;,&quot;leftAbs&quot;:false,&quot;topAbs&quot;:false,&quot;rightAbs&quot;:false,&quot;bottomAbs&quot;:false},{&quot;type&quot;:&quot;frame&quot;,&quot;left&quot;:&quot;NaN&quot;,&quot;top&quot;:&quot;NaN&quot;,&quot;right&quot;:&quot;NaN&quot;,&quot;bottom&quot;:&quot;NaN&quot;,&quot;leftAbs&quot;:false,&quot;topAbs&quot;:false,&quot;rightAbs&quot;:false,&quot;bottomAbs&quot;:false}]}"/>
  <p:tag name="KSO_WM_SLIDE_BACKGROUND" val="[&quot;general&quot;,&quot;frame&quot;]"/>
  <p:tag name="KSO_WM_SLIDE_RATIO" val="1.777778"/>
  <p:tag name="KSO_WM_TEMPLATE_MASTER_TYPE" val="1"/>
  <p:tag name="KSO_WM_TEMPLATE_COLOR_TYPE" val="1"/>
  <p:tag name="KSO_WM_TEMPLATE_CATEGORY" val="custom"/>
  <p:tag name="KSO_WM_TEMPLATE_INDEX" val="20204427"/>
  <p:tag name="KSO_WM_SLIDE_ID" val="custom20204427_11"/>
</p:tagLst>
</file>

<file path=ppt/tags/tag181.xml><?xml version="1.0" encoding="utf-8"?>
<p:tagLst xmlns:p="http://schemas.openxmlformats.org/presentationml/2006/main">
  <p:tag name="KSO_WM_SLIDE_BACKGROUND_TYPE" val="frame"/>
  <p:tag name="KSO_WM_UNIT_SUBTYPE" val="h"/>
  <p:tag name="KSO_WM_TEMPLATE_CATEGORY" val="custom"/>
  <p:tag name="KSO_WM_TEMPLATE_INDEX" val="20204427"/>
  <p:tag name="KSO_WM_UNIT_ID" val="custom20204427_11*i*1"/>
  <p:tag name="KSO_WM_UNIT_TYPE" val="i"/>
  <p:tag name="KSO_WM_UNIT_INDEX" val="1"/>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82.xml><?xml version="1.0" encoding="utf-8"?>
<p:tagLst xmlns:p="http://schemas.openxmlformats.org/presentationml/2006/main">
  <p:tag name="KSO_WM_SLIDE_BACKGROUND_TYPE" val="frame"/>
  <p:tag name="KSO_WM_TEMPLATE_CATEGORY" val="custom"/>
  <p:tag name="KSO_WM_TEMPLATE_INDEX" val="20204427"/>
  <p:tag name="KSO_WM_UNIT_TYPE" val="i"/>
  <p:tag name="KSO_WM_UNIT_INDEX" val="1"/>
  <p:tag name="KSO_WM_UNIT_HIGHLIGHT" val="0"/>
  <p:tag name="KSO_WM_UNIT_COMPATIBLE" val="0"/>
  <p:tag name="KSO_WM_UNIT_DIAGRAM_ISNUMVISUAL" val="0"/>
  <p:tag name="KSO_WM_UNIT_DIAGRAM_ISREFERUNIT" val="0"/>
  <p:tag name="KSO_WM_DIAGRAM_GROUP_CODE" val="l1-2"/>
  <p:tag name="KSO_WM_UNIT_ID" val="custom20204427_11*i*1"/>
  <p:tag name="KSO_WM_UNIT_LAYERLEVEL" val="1"/>
  <p:tag name="KSO_WM_TAG_VERSION" val="1.0"/>
  <p:tag name="KSO_WM_BEAUTIFY_FLAG" val="#wm#"/>
  <p:tag name="KSO_WM_UNIT_USESOURCEFORMAT_APPLY" val="1"/>
</p:tagLst>
</file>

<file path=ppt/tags/tag183.xml><?xml version="1.0" encoding="utf-8"?>
<p:tagLst xmlns:p="http://schemas.openxmlformats.org/presentationml/2006/main">
  <p:tag name="KSO_WM_SLIDE_BACKGROUND_TYPE" val="frame"/>
  <p:tag name="KSO_WM_TEMPLATE_CATEGORY" val="custom"/>
  <p:tag name="KSO_WM_TEMPLATE_INDEX" val="20204427"/>
  <p:tag name="KSO_WM_UNIT_TYPE" val="i"/>
  <p:tag name="KSO_WM_UNIT_INDEX" val="2"/>
  <p:tag name="KSO_WM_UNIT_HIGHLIGHT" val="0"/>
  <p:tag name="KSO_WM_UNIT_COMPATIBLE" val="0"/>
  <p:tag name="KSO_WM_UNIT_DIAGRAM_ISNUMVISUAL" val="0"/>
  <p:tag name="KSO_WM_UNIT_DIAGRAM_ISREFERUNIT" val="0"/>
  <p:tag name="KSO_WM_DIAGRAM_GROUP_CODE" val="l1-2"/>
  <p:tag name="KSO_WM_UNIT_ID" val="custom20204427_11*i*2"/>
  <p:tag name="KSO_WM_UNIT_LAYERLEVEL" val="1"/>
  <p:tag name="KSO_WM_TAG_VERSION" val="1.0"/>
  <p:tag name="KSO_WM_BEAUTIFY_FLAG" val="#wm#"/>
  <p:tag name="KSO_WM_UNIT_USESOURCEFORMAT_APPLY" val="1"/>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
  <p:tag name="KSO_WM_TAG_VERSION" val="1.0"/>
  <p:tag name="KSO_WM_BEAUTIFY_FLAG" val="#wm#"/>
  <p:tag name="KSO_WM_DIAGRAM_GROUP_CODE" val="l1-2"/>
  <p:tag name="KSO_WM_UNIT_TYPE" val="l_z"/>
  <p:tag name="KSO_WM_UNIT_INDEX" val="1_2"/>
  <p:tag name="KSO_WM_UNIT_BLOCK" val="0"/>
  <p:tag name="KSO_WM_UNIT_SM_LIMIT_TYPE" val="1"/>
  <p:tag name="KSO_WM_UNIT_IS_LAYOUT_DIAGRAM" val="1"/>
  <p:tag name="KSO_WM_TEMPLATE_CATEGORY" val="custom"/>
  <p:tag name="KSO_WM_TEMPLATE_INDEX" val="20204427"/>
  <p:tag name="KSO_WM_UNIT_ID" val="custom20204427_11*l_z*1_2"/>
  <p:tag name="KSO_WM_UNIT_LINE_FORE_SCHEMECOLOR_INDEX" val="14"/>
  <p:tag name="KSO_WM_UNIT_LINE_FILL_TYPE" val="2"/>
  <p:tag name="KSO_WM_UNIT_USESOURCEFORMAT_APPLY" val="1"/>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ISCONTENTSTITLE" val="0"/>
  <p:tag name="KSO_WM_UNIT_PRESET_TEXT" val="单击此处添加小标题"/>
  <p:tag name="KSO_WM_UNIT_NOCLEAR" val="0"/>
  <p:tag name="KSO_WM_UNIT_VALUE" val="12"/>
  <p:tag name="KSO_WM_DIAGRAM_GROUP_CODE" val="l1-2"/>
  <p:tag name="KSO_WM_UNIT_TYPE" val="l_h_a"/>
  <p:tag name="KSO_WM_UNIT_INDEX" val="1_1_1"/>
  <p:tag name="KSO_WM_UNIT_BLOCK" val="0"/>
  <p:tag name="KSO_WM_UNIT_IS_LAYOUT_DIAGRAM" val="1"/>
  <p:tag name="KSO_WM_TEMPLATE_CATEGORY" val="custom"/>
  <p:tag name="KSO_WM_TEMPLATE_INDEX" val="20204427"/>
  <p:tag name="KSO_WM_UNIT_ID" val="custom20204427_11*l_h_a*1_1_1"/>
  <p:tag name="KSO_WM_UNIT_TEXT_FILL_FORE_SCHEMECOLOR_INDEX" val="13"/>
  <p:tag name="KSO_WM_UNIT_TEXT_FILL_TYPE" val="1"/>
  <p:tag name="KSO_WM_UNIT_USESOURCEFORMAT_APPLY" val="1"/>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DIAGRAM_GROUP_CODE" val="l1-2"/>
  <p:tag name="KSO_WM_UNIT_TYPE" val="l_h_i"/>
  <p:tag name="KSO_WM_UNIT_INDEX" val="1_1_1"/>
  <p:tag name="KSO_WM_UNIT_BLOCK" val="0"/>
  <p:tag name="KSO_WM_UNIT_IS_LAYOUT_DIAGRAM" val="1"/>
  <p:tag name="KSO_WM_TEMPLATE_CATEGORY" val="custom"/>
  <p:tag name="KSO_WM_TEMPLATE_INDEX" val="20204427"/>
  <p:tag name="KSO_WM_UNIT_ID" val="custom20204427_11*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ISCONTENTSTITLE" val="0"/>
  <p:tag name="KSO_WM_UNIT_PRESET_TEXT" val="单击此处添加小标题"/>
  <p:tag name="KSO_WM_UNIT_NOCLEAR" val="0"/>
  <p:tag name="KSO_WM_UNIT_VALUE" val="12"/>
  <p:tag name="KSO_WM_DIAGRAM_GROUP_CODE" val="l1-2"/>
  <p:tag name="KSO_WM_UNIT_TYPE" val="l_h_a"/>
  <p:tag name="KSO_WM_UNIT_INDEX" val="1_2_1"/>
  <p:tag name="KSO_WM_UNIT_BLOCK" val="0"/>
  <p:tag name="KSO_WM_UNIT_IS_LAYOUT_DIAGRAM" val="1"/>
  <p:tag name="KSO_WM_TEMPLATE_CATEGORY" val="custom"/>
  <p:tag name="KSO_WM_TEMPLATE_INDEX" val="20204427"/>
  <p:tag name="KSO_WM_UNIT_ID" val="custom20204427_11*l_h_a*1_2_1"/>
  <p:tag name="KSO_WM_UNIT_TEXT_FILL_FORE_SCHEMECOLOR_INDEX" val="13"/>
  <p:tag name="KSO_WM_UNIT_TEXT_FILL_TYPE" val="1"/>
  <p:tag name="KSO_WM_UNIT_USESOURCEFORMAT_APPLY" val="1"/>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DIAGRAM_GROUP_CODE" val="l1-2"/>
  <p:tag name="KSO_WM_UNIT_TYPE" val="l_h_i"/>
  <p:tag name="KSO_WM_UNIT_INDEX" val="1_2_1"/>
  <p:tag name="KSO_WM_UNIT_BLOCK" val="0"/>
  <p:tag name="KSO_WM_UNIT_IS_LAYOUT_DIAGRAM" val="1"/>
  <p:tag name="KSO_WM_TEMPLATE_CATEGORY" val="custom"/>
  <p:tag name="KSO_WM_TEMPLATE_INDEX" val="20204427"/>
  <p:tag name="KSO_WM_UNIT_ID" val="custom20204427_11*l_h_i*1_2_1"/>
  <p:tag name="KSO_WM_UNIT_FILL_FORE_SCHEMECOLOR_INDEX" val="5"/>
  <p:tag name="KSO_WM_UNIT_FILL_TYPE" val="1"/>
  <p:tag name="KSO_WM_UNIT_TEXT_FILL_FORE_SCHEMECOLOR_INDEX" val="14"/>
  <p:tag name="KSO_WM_UNIT_TEXT_FILL_TYPE" val="1"/>
  <p:tag name="KSO_WM_UNIT_USESOURCEFORMAT_APPLY" val="1"/>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
  <p:tag name="KSO_WM_TAG_VERSION" val="1.0"/>
  <p:tag name="KSO_WM_BEAUTIFY_FLAG" val="#wm#"/>
  <p:tag name="KSO_WM_DIAGRAM_GROUP_CODE" val="l1-2"/>
  <p:tag name="KSO_WM_UNIT_TYPE" val="l_z"/>
  <p:tag name="KSO_WM_UNIT_INDEX" val="1_1"/>
  <p:tag name="KSO_WM_UNIT_BLOCK" val="0"/>
  <p:tag name="KSO_WM_UNIT_IS_LAYOUT_DIAGRAM" val="1"/>
  <p:tag name="KSO_WM_TEMPLATE_CATEGORY" val="custom"/>
  <p:tag name="KSO_WM_TEMPLATE_INDEX" val="20204427"/>
  <p:tag name="KSO_WM_UNIT_ID" val="custom20204427_11*l_z*1_1"/>
  <p:tag name="KSO_WM_UNIT_LINE_FORE_SCHEMECOLOR_INDEX" val="14"/>
  <p:tag name="KSO_WM_UNIT_LINE_FILL_TYPE" val="2"/>
  <p:tag name="KSO_WM_UNIT_USESOURCEFORMAT_APPLY"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PRESET_TEXT" val="单击此处添加大标题"/>
  <p:tag name="KSO_WM_UNIT_NOCLEAR" val="0"/>
  <p:tag name="KSO_WM_UNIT_VALUE" val="26"/>
  <p:tag name="KSO_WM_UNIT_TYPE" val="a"/>
  <p:tag name="KSO_WM_UNIT_INDEX" val="1"/>
  <p:tag name="KSO_WM_UNIT_BLOCK" val="0"/>
  <p:tag name="KSO_WM_DIAGRAM_GROUP_CODE" val="l1-2"/>
  <p:tag name="KSO_WM_TEMPLATE_CATEGORY" val="custom"/>
  <p:tag name="KSO_WM_TEMPLATE_INDEX" val="20204427"/>
  <p:tag name="KSO_WM_UNIT_ID" val="custom20204427_11*a*1"/>
  <p:tag name="KSO_WM_UNIT_TEXT_FILL_FORE_SCHEMECOLOR_INDEX" val="13"/>
  <p:tag name="KSO_WM_UNIT_TEXT_FILL_TYPE" val="1"/>
  <p:tag name="KSO_WM_UNIT_USESOURCEFORMAT_APPLY" val="1"/>
</p:tagLst>
</file>

<file path=ppt/tags/tag191.xml><?xml version="1.0" encoding="utf-8"?>
<p:tagLst xmlns:p="http://schemas.openxmlformats.org/presentationml/2006/main">
  <p:tag name="KSO_WM_TEMPLATE_SUBCATEGORY" val="0"/>
  <p:tag name="KSO_WM_SLIDE_ITEM_CNT" val="3"/>
  <p:tag name="KSO_WM_SLIDE_INDEX" val="11"/>
  <p:tag name="KSO_WM_TAG_VERSION" val="1.0"/>
  <p:tag name="KSO_WM_BEAUTIFY_FLAG" val="#wm#"/>
  <p:tag name="KSO_WM_SLIDE_TYPE" val="text"/>
  <p:tag name="KSO_WM_SLIDE_SUBTYPE" val="diag"/>
  <p:tag name="KSO_WM_SLIDE_SIZE" val="863.547*331.494"/>
  <p:tag name="KSO_WM_SLIDE_POSITION" val="48.3028*160.6"/>
  <p:tag name="KSO_WM_DIAGRAM_GROUP_CODE" val="l1-2"/>
  <p:tag name="KSO_WM_SLIDE_DIAGTYPE" val="l"/>
  <p:tag name="KSO_WM_SLIDE_LAYOUT" val="a_i_l"/>
  <p:tag name="KSO_WM_SLIDE_LAYOUT_CNT" val="1_1_1"/>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quot;NaN&quot;,&quot;top&quot;:&quot;NaN&quot;,&quot;right&quot;:&quot;NaN&quot;,&quot;bottom&quot;:&quot;NaN&quot;,&quot;leftAbs&quot;:false,&quot;topAbs&quot;:false,&quot;rightAbs&quot;:false,&quot;bottomAbs&quot;:false},{&quot;type&quot;:&quot;frame&quot;,&quot;left&quot;:&quot;NaN&quot;,&quot;top&quot;:&quot;NaN&quot;,&quot;right&quot;:&quot;NaN&quot;,&quot;bottom&quot;:&quot;NaN&quot;,&quot;leftAbs&quot;:false,&quot;topAbs&quot;:false,&quot;rightAbs&quot;:false,&quot;bottomAbs&quot;:false}]}"/>
  <p:tag name="KSO_WM_SLIDE_BACKGROUND" val="[&quot;general&quot;,&quot;frame&quot;]"/>
  <p:tag name="KSO_WM_SLIDE_RATIO" val="1.777778"/>
  <p:tag name="KSO_WM_TEMPLATE_MASTER_TYPE" val="1"/>
  <p:tag name="KSO_WM_TEMPLATE_COLOR_TYPE" val="1"/>
  <p:tag name="KSO_WM_TEMPLATE_CATEGORY" val="custom"/>
  <p:tag name="KSO_WM_TEMPLATE_INDEX" val="20204427"/>
  <p:tag name="KSO_WM_SLIDE_ID" val="custom20204427_11"/>
</p:tagLst>
</file>

<file path=ppt/tags/tag192.xml><?xml version="1.0" encoding="utf-8"?>
<p:tagLst xmlns:p="http://schemas.openxmlformats.org/presentationml/2006/main">
  <p:tag name="KSO_WM_SLIDE_BACKGROUND_TYPE" val="frame"/>
  <p:tag name="KSO_WM_UNIT_SUBTYPE" val="h"/>
  <p:tag name="KSO_WM_TEMPLATE_CATEGORY" val="custom"/>
  <p:tag name="KSO_WM_TEMPLATE_INDEX" val="20204427"/>
  <p:tag name="KSO_WM_UNIT_ID" val="custom20204427_12*i*1"/>
  <p:tag name="KSO_WM_UNIT_TYPE" val="i"/>
  <p:tag name="KSO_WM_UNIT_INDEX" val="1"/>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93.xml><?xml version="1.0" encoding="utf-8"?>
<p:tagLst xmlns:p="http://schemas.openxmlformats.org/presentationml/2006/main">
  <p:tag name="KSO_WM_SLIDE_BACKGROUND_TYPE" val="frame"/>
  <p:tag name="KSO_WM_TEMPLATE_CATEGORY" val="custom"/>
  <p:tag name="KSO_WM_TEMPLATE_INDEX" val="20204427"/>
  <p:tag name="KSO_WM_UNIT_TYPE" val="i"/>
  <p:tag name="KSO_WM_UNIT_INDEX" val="1"/>
  <p:tag name="KSO_WM_UNIT_HIGHLIGHT" val="0"/>
  <p:tag name="KSO_WM_UNIT_COMPATIBLE" val="0"/>
  <p:tag name="KSO_WM_UNIT_DIAGRAM_ISNUMVISUAL" val="0"/>
  <p:tag name="KSO_WM_UNIT_DIAGRAM_ISREFERUNIT" val="0"/>
  <p:tag name="KSO_WM_DIAGRAM_GROUP_CODE" val="l1-2"/>
  <p:tag name="KSO_WM_UNIT_ID" val="custom20204427_12*i*1"/>
  <p:tag name="KSO_WM_UNIT_LAYERLEVEL" val="1"/>
  <p:tag name="KSO_WM_TAG_VERSION" val="1.0"/>
  <p:tag name="KSO_WM_BEAUTIFY_FLAG" val="#wm#"/>
  <p:tag name="KSO_WM_UNIT_USESOURCEFORMAT_APPLY" val="1"/>
</p:tagLst>
</file>

<file path=ppt/tags/tag194.xml><?xml version="1.0" encoding="utf-8"?>
<p:tagLst xmlns:p="http://schemas.openxmlformats.org/presentationml/2006/main">
  <p:tag name="KSO_WM_SLIDE_BACKGROUND_TYPE" val="frame"/>
  <p:tag name="KSO_WM_TEMPLATE_CATEGORY" val="custom"/>
  <p:tag name="KSO_WM_TEMPLATE_INDEX" val="20204427"/>
  <p:tag name="KSO_WM_UNIT_TYPE" val="i"/>
  <p:tag name="KSO_WM_UNIT_INDEX" val="2"/>
  <p:tag name="KSO_WM_UNIT_HIGHLIGHT" val="0"/>
  <p:tag name="KSO_WM_UNIT_COMPATIBLE" val="0"/>
  <p:tag name="KSO_WM_UNIT_DIAGRAM_ISNUMVISUAL" val="0"/>
  <p:tag name="KSO_WM_UNIT_DIAGRAM_ISREFERUNIT" val="0"/>
  <p:tag name="KSO_WM_DIAGRAM_GROUP_CODE" val="l1-2"/>
  <p:tag name="KSO_WM_UNIT_ID" val="custom20204427_12*i*2"/>
  <p:tag name="KSO_WM_UNIT_LAYERLEVEL" val="1"/>
  <p:tag name="KSO_WM_TAG_VERSION" val="1.0"/>
  <p:tag name="KSO_WM_BEAUTIFY_FLAG" val="#wm#"/>
  <p:tag name="KSO_WM_UNIT_USESOURCEFORMAT_APPLY" val="1"/>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
  <p:tag name="KSO_WM_TAG_VERSION" val="1.0"/>
  <p:tag name="KSO_WM_BEAUTIFY_FLAG" val="#wm#"/>
  <p:tag name="KSO_WM_DIAGRAM_GROUP_CODE" val="l1-2"/>
  <p:tag name="KSO_WM_UNIT_TYPE" val="l_z"/>
  <p:tag name="KSO_WM_UNIT_INDEX" val="1_1"/>
  <p:tag name="KSO_WM_UNIT_BLOCK" val="0"/>
  <p:tag name="KSO_WM_TEMPLATE_CATEGORY" val="custom"/>
  <p:tag name="KSO_WM_TEMPLATE_INDEX" val="20204427"/>
  <p:tag name="KSO_WM_UNIT_ID" val="custom20204427_12*l_z*1_1"/>
  <p:tag name="KSO_WM_UNIT_LINE_FORE_SCHEMECOLOR_INDEX" val="14"/>
  <p:tag name="KSO_WM_UNIT_LINE_FILL_TYPE" val="2"/>
  <p:tag name="KSO_WM_UNIT_USESOURCEFORMAT_APPLY" val="1"/>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
  <p:tag name="KSO_WM_TAG_VERSION" val="1.0"/>
  <p:tag name="KSO_WM_BEAUTIFY_FLAG" val="#wm#"/>
  <p:tag name="KSO_WM_DIAGRAM_GROUP_CODE" val="l1-2"/>
  <p:tag name="KSO_WM_UNIT_TYPE" val="l_z"/>
  <p:tag name="KSO_WM_UNIT_INDEX" val="1_2"/>
  <p:tag name="KSO_WM_UNIT_BLOCK" val="0"/>
  <p:tag name="KSO_WM_TEMPLATE_CATEGORY" val="custom"/>
  <p:tag name="KSO_WM_TEMPLATE_INDEX" val="20204427"/>
  <p:tag name="KSO_WM_UNIT_ID" val="custom20204427_12*l_z*1_2"/>
  <p:tag name="KSO_WM_UNIT_LINE_FORE_SCHEMECOLOR_INDEX" val="14"/>
  <p:tag name="KSO_WM_UNIT_LINE_FILL_TYPE" val="2"/>
  <p:tag name="KSO_WM_UNIT_USESOURCEFORMAT_APPLY" val="1"/>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ISCONTENTSTITLE" val="0"/>
  <p:tag name="KSO_WM_UNIT_PRESET_TEXT" val="单击此处添加小标题"/>
  <p:tag name="KSO_WM_UNIT_NOCLEAR" val="0"/>
  <p:tag name="KSO_WM_UNIT_VALUE" val="19"/>
  <p:tag name="KSO_WM_DIAGRAM_GROUP_CODE" val="l1-2"/>
  <p:tag name="KSO_WM_UNIT_TYPE" val="l_h_a"/>
  <p:tag name="KSO_WM_UNIT_INDEX" val="1_1_1"/>
  <p:tag name="KSO_WM_UNIT_BLOCK" val="0"/>
  <p:tag name="KSO_WM_UNIT_IS_LAYOUT_DIAGRAM" val="1"/>
  <p:tag name="KSO_WM_TEMPLATE_CATEGORY" val="custom"/>
  <p:tag name="KSO_WM_TEMPLATE_INDEX" val="20204427"/>
  <p:tag name="KSO_WM_UNIT_ID" val="custom20204427_12*l_h_a*1_1_1"/>
  <p:tag name="KSO_WM_UNIT_TEXT_FILL_FORE_SCHEMECOLOR_INDEX" val="13"/>
  <p:tag name="KSO_WM_UNIT_TEXT_FILL_TYPE" val="1"/>
  <p:tag name="KSO_WM_UNIT_USESOURCEFORMAT_APPLY" val="1"/>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DIAGRAM_GROUP_CODE" val="l1-2"/>
  <p:tag name="KSO_WM_UNIT_TYPE" val="l_h_i"/>
  <p:tag name="KSO_WM_UNIT_INDEX" val="1_1_1"/>
  <p:tag name="KSO_WM_UNIT_BLOCK" val="0"/>
  <p:tag name="KSO_WM_UNIT_IS_LAYOUT_DIAGRAM" val="1"/>
  <p:tag name="KSO_WM_TEMPLATE_CATEGORY" val="custom"/>
  <p:tag name="KSO_WM_TEMPLATE_INDEX" val="20204427"/>
  <p:tag name="KSO_WM_UNIT_ID" val="custom20204427_12*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PRESET_TEXT" val="单击此处添加大标题"/>
  <p:tag name="KSO_WM_UNIT_NOCLEAR" val="0"/>
  <p:tag name="KSO_WM_UNIT_VALUE" val="26"/>
  <p:tag name="KSO_WM_UNIT_TYPE" val="a"/>
  <p:tag name="KSO_WM_UNIT_INDEX" val="1"/>
  <p:tag name="KSO_WM_UNIT_BLOCK" val="0"/>
  <p:tag name="KSO_WM_DIAGRAM_GROUP_CODE" val="l1-2"/>
  <p:tag name="KSO_WM_TEMPLATE_CATEGORY" val="custom"/>
  <p:tag name="KSO_WM_TEMPLATE_INDEX" val="20204427"/>
  <p:tag name="KSO_WM_UNIT_ID" val="custom20204427_12*a*1"/>
  <p:tag name="KSO_WM_UNIT_TEXT_FILL_FORE_SCHEMECOLOR_INDEX" val="13"/>
  <p:tag name="KSO_WM_UNIT_TEXT_FILL_TYPE" val="1"/>
  <p:tag name="KSO_WM_UNIT_USESOURCEFORMAT_APPLY" val="1"/>
</p:tagLst>
</file>

<file path=ppt/tags/tag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ISCONTENTSTITLE" val="0"/>
  <p:tag name="KSO_WM_UNIT_PRESET_TEXT" val="单击此处添加小标题"/>
  <p:tag name="KSO_WM_UNIT_NOCLEAR" val="0"/>
  <p:tag name="KSO_WM_UNIT_VALUE" val="19"/>
  <p:tag name="KSO_WM_DIAGRAM_GROUP_CODE" val="l1-2"/>
  <p:tag name="KSO_WM_UNIT_TYPE" val="l_h_a"/>
  <p:tag name="KSO_WM_UNIT_INDEX" val="1_1_1"/>
  <p:tag name="KSO_WM_UNIT_BLOCK" val="0"/>
  <p:tag name="KSO_WM_UNIT_IS_LAYOUT_DIAGRAM" val="1"/>
  <p:tag name="KSO_WM_TEMPLATE_CATEGORY" val="custom"/>
  <p:tag name="KSO_WM_TEMPLATE_INDEX" val="20204427"/>
  <p:tag name="KSO_WM_UNIT_ID" val="custom20204427_12*l_h_a*1_1_1"/>
  <p:tag name="KSO_WM_UNIT_TEXT_FILL_FORE_SCHEMECOLOR_INDEX" val="13"/>
  <p:tag name="KSO_WM_UNIT_TEXT_FILL_TYPE" val="1"/>
  <p:tag name="KSO_WM_UNIT_USESOURCEFORMAT_APPLY" val="1"/>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DIAGRAM_GROUP_CODE" val="l1-2"/>
  <p:tag name="KSO_WM_UNIT_TYPE" val="l_h_i"/>
  <p:tag name="KSO_WM_UNIT_INDEX" val="1_1_1"/>
  <p:tag name="KSO_WM_UNIT_BLOCK" val="0"/>
  <p:tag name="KSO_WM_UNIT_IS_LAYOUT_DIAGRAM" val="1"/>
  <p:tag name="KSO_WM_TEMPLATE_CATEGORY" val="custom"/>
  <p:tag name="KSO_WM_TEMPLATE_INDEX" val="20204427"/>
  <p:tag name="KSO_WM_UNIT_ID" val="custom20204427_12*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202.xml><?xml version="1.0" encoding="utf-8"?>
<p:tagLst xmlns:p="http://schemas.openxmlformats.org/presentationml/2006/main">
  <p:tag name="KSO_WM_TEMPLATE_SUBCATEGORY" val="0"/>
  <p:tag name="KSO_WM_SLIDE_ITEM_CNT" val="4"/>
  <p:tag name="KSO_WM_SLIDE_INDEX" val="12"/>
  <p:tag name="KSO_WM_TAG_VERSION" val="1.0"/>
  <p:tag name="KSO_WM_BEAUTIFY_FLAG" val="#wm#"/>
  <p:tag name="KSO_WM_SLIDE_TYPE" val="text"/>
  <p:tag name="KSO_WM_SLIDE_SUBTYPE" val="diag"/>
  <p:tag name="KSO_WM_SLIDE_SIZE" val="863.821*331.194"/>
  <p:tag name="KSO_WM_SLIDE_POSITION" val="47.928*160.9"/>
  <p:tag name="KSO_WM_DIAGRAM_GROUP_CODE" val="l1-2"/>
  <p:tag name="KSO_WM_SLIDE_DIAGTYPE" val="l"/>
  <p:tag name="KSO_WM_SLIDE_LAYOUT" val="a_i_l"/>
  <p:tag name="KSO_WM_SLIDE_LAYOUT_CNT" val="1_1_1"/>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TEMPLATE_MASTER_TYPE" val="1"/>
  <p:tag name="KSO_WM_TEMPLATE_COLOR_TYPE" val="1"/>
  <p:tag name="KSO_WM_TEMPLATE_CATEGORY" val="custom"/>
  <p:tag name="KSO_WM_TEMPLATE_INDEX" val="20204427"/>
  <p:tag name="KSO_WM_SLIDE_ID" val="custom20204427_12"/>
</p:tagLst>
</file>

<file path=ppt/tags/tag203.xml><?xml version="1.0" encoding="utf-8"?>
<p:tagLst xmlns:p="http://schemas.openxmlformats.org/presentationml/2006/main">
  <p:tag name="KSO_WM_SLIDE_BACKGROUND_TYPE" val="frame"/>
  <p:tag name="KSO_WM_UNIT_SUBTYPE" val="h"/>
  <p:tag name="KSO_WM_TEMPLATE_CATEGORY" val="custom"/>
  <p:tag name="KSO_WM_TEMPLATE_INDEX" val="20204427"/>
  <p:tag name="KSO_WM_UNIT_ID" val="custom20204427_12*i*1"/>
  <p:tag name="KSO_WM_UNIT_TYPE" val="i"/>
  <p:tag name="KSO_WM_UNIT_INDEX" val="1"/>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204.xml><?xml version="1.0" encoding="utf-8"?>
<p:tagLst xmlns:p="http://schemas.openxmlformats.org/presentationml/2006/main">
  <p:tag name="KSO_WM_SLIDE_BACKGROUND_TYPE" val="frame"/>
  <p:tag name="KSO_WM_TEMPLATE_CATEGORY" val="custom"/>
  <p:tag name="KSO_WM_TEMPLATE_INDEX" val="20204427"/>
  <p:tag name="KSO_WM_UNIT_TYPE" val="i"/>
  <p:tag name="KSO_WM_UNIT_INDEX" val="1"/>
  <p:tag name="KSO_WM_UNIT_HIGHLIGHT" val="0"/>
  <p:tag name="KSO_WM_UNIT_COMPATIBLE" val="0"/>
  <p:tag name="KSO_WM_UNIT_DIAGRAM_ISNUMVISUAL" val="0"/>
  <p:tag name="KSO_WM_UNIT_DIAGRAM_ISREFERUNIT" val="0"/>
  <p:tag name="KSO_WM_DIAGRAM_GROUP_CODE" val="l1-2"/>
  <p:tag name="KSO_WM_UNIT_ID" val="custom20204427_12*i*1"/>
  <p:tag name="KSO_WM_UNIT_LAYERLEVEL" val="1"/>
  <p:tag name="KSO_WM_TAG_VERSION" val="1.0"/>
  <p:tag name="KSO_WM_BEAUTIFY_FLAG" val="#wm#"/>
  <p:tag name="KSO_WM_UNIT_USESOURCEFORMAT_APPLY" val="1"/>
</p:tagLst>
</file>

<file path=ppt/tags/tag205.xml><?xml version="1.0" encoding="utf-8"?>
<p:tagLst xmlns:p="http://schemas.openxmlformats.org/presentationml/2006/main">
  <p:tag name="KSO_WM_SLIDE_BACKGROUND_TYPE" val="frame"/>
  <p:tag name="KSO_WM_TEMPLATE_CATEGORY" val="custom"/>
  <p:tag name="KSO_WM_TEMPLATE_INDEX" val="20204427"/>
  <p:tag name="KSO_WM_UNIT_TYPE" val="i"/>
  <p:tag name="KSO_WM_UNIT_INDEX" val="2"/>
  <p:tag name="KSO_WM_UNIT_HIGHLIGHT" val="0"/>
  <p:tag name="KSO_WM_UNIT_COMPATIBLE" val="0"/>
  <p:tag name="KSO_WM_UNIT_DIAGRAM_ISNUMVISUAL" val="0"/>
  <p:tag name="KSO_WM_UNIT_DIAGRAM_ISREFERUNIT" val="0"/>
  <p:tag name="KSO_WM_DIAGRAM_GROUP_CODE" val="l1-2"/>
  <p:tag name="KSO_WM_UNIT_ID" val="custom20204427_12*i*2"/>
  <p:tag name="KSO_WM_UNIT_LAYERLEVEL" val="1"/>
  <p:tag name="KSO_WM_TAG_VERSION" val="1.0"/>
  <p:tag name="KSO_WM_BEAUTIFY_FLAG" val="#wm#"/>
  <p:tag name="KSO_WM_UNIT_USESOURCEFORMAT_APPLY" val="1"/>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
  <p:tag name="KSO_WM_TAG_VERSION" val="1.0"/>
  <p:tag name="KSO_WM_BEAUTIFY_FLAG" val="#wm#"/>
  <p:tag name="KSO_WM_DIAGRAM_GROUP_CODE" val="l1-2"/>
  <p:tag name="KSO_WM_UNIT_TYPE" val="l_z"/>
  <p:tag name="KSO_WM_UNIT_INDEX" val="1_1"/>
  <p:tag name="KSO_WM_UNIT_BLOCK" val="0"/>
  <p:tag name="KSO_WM_TEMPLATE_CATEGORY" val="custom"/>
  <p:tag name="KSO_WM_TEMPLATE_INDEX" val="20204427"/>
  <p:tag name="KSO_WM_UNIT_ID" val="custom20204427_12*l_z*1_1"/>
  <p:tag name="KSO_WM_UNIT_LINE_FORE_SCHEMECOLOR_INDEX" val="14"/>
  <p:tag name="KSO_WM_UNIT_LINE_FILL_TYPE" val="2"/>
  <p:tag name="KSO_WM_UNIT_USESOURCEFORMAT_APPLY" val="1"/>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
  <p:tag name="KSO_WM_TAG_VERSION" val="1.0"/>
  <p:tag name="KSO_WM_BEAUTIFY_FLAG" val="#wm#"/>
  <p:tag name="KSO_WM_DIAGRAM_GROUP_CODE" val="l1-2"/>
  <p:tag name="KSO_WM_UNIT_TYPE" val="l_z"/>
  <p:tag name="KSO_WM_UNIT_INDEX" val="1_2"/>
  <p:tag name="KSO_WM_UNIT_BLOCK" val="0"/>
  <p:tag name="KSO_WM_TEMPLATE_CATEGORY" val="custom"/>
  <p:tag name="KSO_WM_TEMPLATE_INDEX" val="20204427"/>
  <p:tag name="KSO_WM_UNIT_ID" val="custom20204427_12*l_z*1_2"/>
  <p:tag name="KSO_WM_UNIT_LINE_FORE_SCHEMECOLOR_INDEX" val="14"/>
  <p:tag name="KSO_WM_UNIT_LINE_FILL_TYPE" val="2"/>
  <p:tag name="KSO_WM_UNIT_USESOURCEFORMAT_APPLY" val="1"/>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ISCONTENTSTITLE" val="0"/>
  <p:tag name="KSO_WM_UNIT_PRESET_TEXT" val="单击此处添加小标题"/>
  <p:tag name="KSO_WM_UNIT_NOCLEAR" val="0"/>
  <p:tag name="KSO_WM_UNIT_VALUE" val="19"/>
  <p:tag name="KSO_WM_DIAGRAM_GROUP_CODE" val="l1-2"/>
  <p:tag name="KSO_WM_UNIT_TYPE" val="l_h_a"/>
  <p:tag name="KSO_WM_UNIT_INDEX" val="1_1_1"/>
  <p:tag name="KSO_WM_UNIT_BLOCK" val="0"/>
  <p:tag name="KSO_WM_UNIT_IS_LAYOUT_DIAGRAM" val="1"/>
  <p:tag name="KSO_WM_TEMPLATE_CATEGORY" val="custom"/>
  <p:tag name="KSO_WM_TEMPLATE_INDEX" val="20204427"/>
  <p:tag name="KSO_WM_UNIT_ID" val="custom20204427_12*l_h_a*1_1_1"/>
  <p:tag name="KSO_WM_UNIT_TEXT_FILL_FORE_SCHEMECOLOR_INDEX" val="13"/>
  <p:tag name="KSO_WM_UNIT_TEXT_FILL_TYPE" val="1"/>
  <p:tag name="KSO_WM_UNIT_USESOURCEFORMAT_APPLY" val="1"/>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DIAGRAM_GROUP_CODE" val="l1-2"/>
  <p:tag name="KSO_WM_UNIT_TYPE" val="l_h_i"/>
  <p:tag name="KSO_WM_UNIT_INDEX" val="1_1_1"/>
  <p:tag name="KSO_WM_UNIT_BLOCK" val="0"/>
  <p:tag name="KSO_WM_UNIT_IS_LAYOUT_DIAGRAM" val="1"/>
  <p:tag name="KSO_WM_TEMPLATE_CATEGORY" val="custom"/>
  <p:tag name="KSO_WM_TEMPLATE_INDEX" val="20204427"/>
  <p:tag name="KSO_WM_UNIT_ID" val="custom20204427_12*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ISCONTENTSTITLE" val="0"/>
  <p:tag name="KSO_WM_UNIT_PRESET_TEXT" val="单击此处添加小标题"/>
  <p:tag name="KSO_WM_UNIT_NOCLEAR" val="0"/>
  <p:tag name="KSO_WM_UNIT_VALUE" val="19"/>
  <p:tag name="KSO_WM_DIAGRAM_GROUP_CODE" val="l1-2"/>
  <p:tag name="KSO_WM_UNIT_TYPE" val="l_h_a"/>
  <p:tag name="KSO_WM_UNIT_INDEX" val="1_2_1"/>
  <p:tag name="KSO_WM_UNIT_BLOCK" val="0"/>
  <p:tag name="KSO_WM_UNIT_IS_LAYOUT_DIAGRAM" val="1"/>
  <p:tag name="KSO_WM_TEMPLATE_CATEGORY" val="custom"/>
  <p:tag name="KSO_WM_TEMPLATE_INDEX" val="20204427"/>
  <p:tag name="KSO_WM_UNIT_ID" val="custom20204427_12*l_h_a*1_2_1"/>
  <p:tag name="KSO_WM_UNIT_TEXT_FILL_FORE_SCHEMECOLOR_INDEX" val="13"/>
  <p:tag name="KSO_WM_UNIT_TEXT_FILL_TYPE" val="1"/>
  <p:tag name="KSO_WM_UNIT_USESOURCEFORMAT_APPLY" val="1"/>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DIAGRAM_GROUP_CODE" val="l1-2"/>
  <p:tag name="KSO_WM_UNIT_TYPE" val="l_h_i"/>
  <p:tag name="KSO_WM_UNIT_INDEX" val="1_2_1"/>
  <p:tag name="KSO_WM_UNIT_BLOCK" val="0"/>
  <p:tag name="KSO_WM_UNIT_IS_LAYOUT_DIAGRAM" val="1"/>
  <p:tag name="KSO_WM_TEMPLATE_CATEGORY" val="custom"/>
  <p:tag name="KSO_WM_TEMPLATE_INDEX" val="20204427"/>
  <p:tag name="KSO_WM_UNIT_ID" val="custom20204427_12*l_h_i*1_2_1"/>
  <p:tag name="KSO_WM_UNIT_FILL_FORE_SCHEMECOLOR_INDEX" val="5"/>
  <p:tag name="KSO_WM_UNIT_FILL_TYPE" val="1"/>
  <p:tag name="KSO_WM_UNIT_TEXT_FILL_FORE_SCHEMECOLOR_INDEX" val="14"/>
  <p:tag name="KSO_WM_UNIT_TEXT_FILL_TYPE" val="1"/>
  <p:tag name="KSO_WM_UNIT_USESOURCEFORMAT_APPLY" val="1"/>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PRESET_TEXT" val="单击此处添加大标题"/>
  <p:tag name="KSO_WM_UNIT_NOCLEAR" val="0"/>
  <p:tag name="KSO_WM_UNIT_VALUE" val="26"/>
  <p:tag name="KSO_WM_UNIT_TYPE" val="a"/>
  <p:tag name="KSO_WM_UNIT_INDEX" val="1"/>
  <p:tag name="KSO_WM_UNIT_BLOCK" val="0"/>
  <p:tag name="KSO_WM_DIAGRAM_GROUP_CODE" val="l1-2"/>
  <p:tag name="KSO_WM_TEMPLATE_CATEGORY" val="custom"/>
  <p:tag name="KSO_WM_TEMPLATE_INDEX" val="20204427"/>
  <p:tag name="KSO_WM_UNIT_ID" val="custom20204427_12*a*1"/>
  <p:tag name="KSO_WM_UNIT_TEXT_FILL_FORE_SCHEMECOLOR_INDEX" val="13"/>
  <p:tag name="KSO_WM_UNIT_TEXT_FILL_TYPE" val="1"/>
  <p:tag name="KSO_WM_UNIT_USESOURCEFORMAT_APPLY" val="1"/>
</p:tagLst>
</file>

<file path=ppt/tags/tag213.xml><?xml version="1.0" encoding="utf-8"?>
<p:tagLst xmlns:p="http://schemas.openxmlformats.org/presentationml/2006/main">
  <p:tag name="KSO_WM_TEMPLATE_SUBCATEGORY" val="0"/>
  <p:tag name="KSO_WM_SLIDE_ITEM_CNT" val="4"/>
  <p:tag name="KSO_WM_SLIDE_INDEX" val="12"/>
  <p:tag name="KSO_WM_TAG_VERSION" val="1.0"/>
  <p:tag name="KSO_WM_BEAUTIFY_FLAG" val="#wm#"/>
  <p:tag name="KSO_WM_SLIDE_TYPE" val="text"/>
  <p:tag name="KSO_WM_SLIDE_SUBTYPE" val="diag"/>
  <p:tag name="KSO_WM_SLIDE_SIZE" val="863.821*331.194"/>
  <p:tag name="KSO_WM_SLIDE_POSITION" val="47.928*160.9"/>
  <p:tag name="KSO_WM_DIAGRAM_GROUP_CODE" val="l1-2"/>
  <p:tag name="KSO_WM_SLIDE_DIAGTYPE" val="l"/>
  <p:tag name="KSO_WM_SLIDE_LAYOUT" val="a_i_l"/>
  <p:tag name="KSO_WM_SLIDE_LAYOUT_CNT" val="1_1_1"/>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TEMPLATE_MASTER_TYPE" val="1"/>
  <p:tag name="KSO_WM_TEMPLATE_COLOR_TYPE" val="1"/>
  <p:tag name="KSO_WM_TEMPLATE_CATEGORY" val="custom"/>
  <p:tag name="KSO_WM_TEMPLATE_INDEX" val="20204427"/>
  <p:tag name="KSO_WM_SLIDE_ID" val="custom20204427_12"/>
</p:tagLst>
</file>

<file path=ppt/tags/tag214.xml><?xml version="1.0" encoding="utf-8"?>
<p:tagLst xmlns:p="http://schemas.openxmlformats.org/presentationml/2006/main">
  <p:tag name="KSO_WM_SLIDE_BACKGROUND_TYPE" val="frame"/>
  <p:tag name="KSO_WM_UNIT_SUBTYPE" val="h"/>
  <p:tag name="KSO_WM_TEMPLATE_CATEGORY" val="custom"/>
  <p:tag name="KSO_WM_TEMPLATE_INDEX" val="20204427"/>
  <p:tag name="KSO_WM_UNIT_ID" val="custom20204427_12*i*1"/>
  <p:tag name="KSO_WM_UNIT_TYPE" val="i"/>
  <p:tag name="KSO_WM_UNIT_INDEX" val="1"/>
  <p:tag name="KSO_WM_UNIT_HIGHLIGHT" val="0"/>
  <p:tag name="KSO_WM_UNIT_COMPATIBLE" val="0"/>
  <p:tag name="KSO_WM_UNIT_DIAGRAM_ISNUMVISUAL" val="0"/>
  <p:tag name="KSO_WM_UNIT_DIAGRAM_ISREFERUNIT" val="0"/>
  <p:tag name="KSO_WM_DIAGRAM_GROUP_CODE" val="l1-2"/>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215.xml><?xml version="1.0" encoding="utf-8"?>
<p:tagLst xmlns:p="http://schemas.openxmlformats.org/presentationml/2006/main">
  <p:tag name="KSO_WM_SLIDE_BACKGROUND_TYPE" val="frame"/>
  <p:tag name="KSO_WM_TEMPLATE_CATEGORY" val="custom"/>
  <p:tag name="KSO_WM_TEMPLATE_INDEX" val="20204427"/>
  <p:tag name="KSO_WM_UNIT_TYPE" val="i"/>
  <p:tag name="KSO_WM_UNIT_INDEX" val="1"/>
  <p:tag name="KSO_WM_UNIT_HIGHLIGHT" val="0"/>
  <p:tag name="KSO_WM_UNIT_COMPATIBLE" val="0"/>
  <p:tag name="KSO_WM_UNIT_DIAGRAM_ISNUMVISUAL" val="0"/>
  <p:tag name="KSO_WM_UNIT_DIAGRAM_ISREFERUNIT" val="0"/>
  <p:tag name="KSO_WM_DIAGRAM_GROUP_CODE" val="l1-2"/>
  <p:tag name="KSO_WM_UNIT_ID" val="custom20204427_12*i*1"/>
  <p:tag name="KSO_WM_UNIT_LAYERLEVEL" val="1"/>
  <p:tag name="KSO_WM_TAG_VERSION" val="1.0"/>
  <p:tag name="KSO_WM_BEAUTIFY_FLAG" val="#wm#"/>
  <p:tag name="KSO_WM_UNIT_USESOURCEFORMAT_APPLY" val="1"/>
</p:tagLst>
</file>

<file path=ppt/tags/tag216.xml><?xml version="1.0" encoding="utf-8"?>
<p:tagLst xmlns:p="http://schemas.openxmlformats.org/presentationml/2006/main">
  <p:tag name="KSO_WM_SLIDE_BACKGROUND_TYPE" val="frame"/>
  <p:tag name="KSO_WM_TEMPLATE_CATEGORY" val="custom"/>
  <p:tag name="KSO_WM_TEMPLATE_INDEX" val="20204427"/>
  <p:tag name="KSO_WM_UNIT_TYPE" val="i"/>
  <p:tag name="KSO_WM_UNIT_INDEX" val="2"/>
  <p:tag name="KSO_WM_UNIT_HIGHLIGHT" val="0"/>
  <p:tag name="KSO_WM_UNIT_COMPATIBLE" val="0"/>
  <p:tag name="KSO_WM_UNIT_DIAGRAM_ISNUMVISUAL" val="0"/>
  <p:tag name="KSO_WM_UNIT_DIAGRAM_ISREFERUNIT" val="0"/>
  <p:tag name="KSO_WM_DIAGRAM_GROUP_CODE" val="l1-2"/>
  <p:tag name="KSO_WM_UNIT_ID" val="custom20204427_12*i*2"/>
  <p:tag name="KSO_WM_UNIT_LAYERLEVEL" val="1"/>
  <p:tag name="KSO_WM_TAG_VERSION" val="1.0"/>
  <p:tag name="KSO_WM_BEAUTIFY_FLAG" val="#wm#"/>
  <p:tag name="KSO_WM_UNIT_USESOURCEFORMAT_APPLY" val="1"/>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
  <p:tag name="KSO_WM_TAG_VERSION" val="1.0"/>
  <p:tag name="KSO_WM_BEAUTIFY_FLAG" val="#wm#"/>
  <p:tag name="KSO_WM_DIAGRAM_GROUP_CODE" val="l1-2"/>
  <p:tag name="KSO_WM_UNIT_TYPE" val="l_z"/>
  <p:tag name="KSO_WM_UNIT_INDEX" val="1_1"/>
  <p:tag name="KSO_WM_UNIT_BLOCK" val="0"/>
  <p:tag name="KSO_WM_TEMPLATE_CATEGORY" val="custom"/>
  <p:tag name="KSO_WM_TEMPLATE_INDEX" val="20204427"/>
  <p:tag name="KSO_WM_UNIT_ID" val="custom20204427_12*l_z*1_1"/>
  <p:tag name="KSO_WM_UNIT_LINE_FORE_SCHEMECOLOR_INDEX" val="14"/>
  <p:tag name="KSO_WM_UNIT_LINE_FILL_TYPE" val="2"/>
  <p:tag name="KSO_WM_UNIT_USESOURCEFORMAT_APPLY" val="1"/>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
  <p:tag name="KSO_WM_TAG_VERSION" val="1.0"/>
  <p:tag name="KSO_WM_BEAUTIFY_FLAG" val="#wm#"/>
  <p:tag name="KSO_WM_DIAGRAM_GROUP_CODE" val="l1-2"/>
  <p:tag name="KSO_WM_UNIT_TYPE" val="l_z"/>
  <p:tag name="KSO_WM_UNIT_INDEX" val="1_2"/>
  <p:tag name="KSO_WM_UNIT_BLOCK" val="0"/>
  <p:tag name="KSO_WM_TEMPLATE_CATEGORY" val="custom"/>
  <p:tag name="KSO_WM_TEMPLATE_INDEX" val="20204427"/>
  <p:tag name="KSO_WM_UNIT_ID" val="custom20204427_12*l_z*1_2"/>
  <p:tag name="KSO_WM_UNIT_LINE_FORE_SCHEMECOLOR_INDEX" val="14"/>
  <p:tag name="KSO_WM_UNIT_LINE_FILL_TYPE" val="2"/>
  <p:tag name="KSO_WM_UNIT_USESOURCEFORMAT_APPLY" val="1"/>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ISCONTENTSTITLE" val="0"/>
  <p:tag name="KSO_WM_UNIT_PRESET_TEXT" val="单击此处添加小标题"/>
  <p:tag name="KSO_WM_UNIT_NOCLEAR" val="0"/>
  <p:tag name="KSO_WM_UNIT_VALUE" val="19"/>
  <p:tag name="KSO_WM_DIAGRAM_GROUP_CODE" val="l1-2"/>
  <p:tag name="KSO_WM_UNIT_TYPE" val="l_h_a"/>
  <p:tag name="KSO_WM_UNIT_INDEX" val="1_1_1"/>
  <p:tag name="KSO_WM_UNIT_BLOCK" val="0"/>
  <p:tag name="KSO_WM_UNIT_IS_LAYOUT_DIAGRAM" val="1"/>
  <p:tag name="KSO_WM_TEMPLATE_CATEGORY" val="custom"/>
  <p:tag name="KSO_WM_TEMPLATE_INDEX" val="20204427"/>
  <p:tag name="KSO_WM_UNIT_ID" val="custom20204427_12*l_h_a*1_1_1"/>
  <p:tag name="KSO_WM_UNIT_TEXT_FILL_FORE_SCHEMECOLOR_INDEX" val="13"/>
  <p:tag name="KSO_WM_UNIT_TEXT_FILL_TYPE" val="1"/>
  <p:tag name="KSO_WM_UNIT_USESOURCEFORMAT_APPLY"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DIAGRAM_GROUP_CODE" val="l1-2"/>
  <p:tag name="KSO_WM_UNIT_TYPE" val="l_h_i"/>
  <p:tag name="KSO_WM_UNIT_INDEX" val="1_1_1"/>
  <p:tag name="KSO_WM_UNIT_BLOCK" val="0"/>
  <p:tag name="KSO_WM_UNIT_IS_LAYOUT_DIAGRAM" val="1"/>
  <p:tag name="KSO_WM_TEMPLATE_CATEGORY" val="custom"/>
  <p:tag name="KSO_WM_TEMPLATE_INDEX" val="20204427"/>
  <p:tag name="KSO_WM_UNIT_ID" val="custom20204427_12*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ISCONTENTSTITLE" val="0"/>
  <p:tag name="KSO_WM_UNIT_PRESET_TEXT" val="单击此处添加小标题"/>
  <p:tag name="KSO_WM_UNIT_NOCLEAR" val="0"/>
  <p:tag name="KSO_WM_UNIT_VALUE" val="19"/>
  <p:tag name="KSO_WM_DIAGRAM_GROUP_CODE" val="l1-2"/>
  <p:tag name="KSO_WM_UNIT_TYPE" val="l_h_a"/>
  <p:tag name="KSO_WM_UNIT_INDEX" val="1_2_1"/>
  <p:tag name="KSO_WM_UNIT_BLOCK" val="0"/>
  <p:tag name="KSO_WM_UNIT_IS_LAYOUT_DIAGRAM" val="1"/>
  <p:tag name="KSO_WM_TEMPLATE_CATEGORY" val="custom"/>
  <p:tag name="KSO_WM_TEMPLATE_INDEX" val="20204427"/>
  <p:tag name="KSO_WM_UNIT_ID" val="custom20204427_12*l_h_a*1_2_1"/>
  <p:tag name="KSO_WM_UNIT_TEXT_FILL_FORE_SCHEMECOLOR_INDEX" val="13"/>
  <p:tag name="KSO_WM_UNIT_TEXT_FILL_TYPE" val="1"/>
  <p:tag name="KSO_WM_UNIT_USESOURCEFORMAT_APPLY" val="1"/>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DIAGRAM_GROUP_CODE" val="l1-2"/>
  <p:tag name="KSO_WM_UNIT_TYPE" val="l_h_i"/>
  <p:tag name="KSO_WM_UNIT_INDEX" val="1_2_1"/>
  <p:tag name="KSO_WM_UNIT_BLOCK" val="0"/>
  <p:tag name="KSO_WM_UNIT_IS_LAYOUT_DIAGRAM" val="1"/>
  <p:tag name="KSO_WM_TEMPLATE_CATEGORY" val="custom"/>
  <p:tag name="KSO_WM_TEMPLATE_INDEX" val="20204427"/>
  <p:tag name="KSO_WM_UNIT_ID" val="custom20204427_12*l_h_i*1_2_1"/>
  <p:tag name="KSO_WM_UNIT_FILL_FORE_SCHEMECOLOR_INDEX" val="5"/>
  <p:tag name="KSO_WM_UNIT_FILL_TYPE" val="1"/>
  <p:tag name="KSO_WM_UNIT_TEXT_FILL_FORE_SCHEMECOLOR_INDEX" val="14"/>
  <p:tag name="KSO_WM_UNIT_TEXT_FILL_TYPE" val="1"/>
  <p:tag name="KSO_WM_UNIT_USESOURCEFORMAT_APPLY" val="1"/>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PRESET_TEXT" val="单击此处添加大标题"/>
  <p:tag name="KSO_WM_UNIT_NOCLEAR" val="0"/>
  <p:tag name="KSO_WM_UNIT_VALUE" val="26"/>
  <p:tag name="KSO_WM_UNIT_TYPE" val="a"/>
  <p:tag name="KSO_WM_UNIT_INDEX" val="1"/>
  <p:tag name="KSO_WM_UNIT_BLOCK" val="0"/>
  <p:tag name="KSO_WM_DIAGRAM_GROUP_CODE" val="l1-2"/>
  <p:tag name="KSO_WM_TEMPLATE_CATEGORY" val="custom"/>
  <p:tag name="KSO_WM_TEMPLATE_INDEX" val="20204427"/>
  <p:tag name="KSO_WM_UNIT_ID" val="custom20204427_12*a*1"/>
  <p:tag name="KSO_WM_UNIT_TEXT_FILL_FORE_SCHEMECOLOR_INDEX" val="13"/>
  <p:tag name="KSO_WM_UNIT_TEXT_FILL_TYPE" val="1"/>
  <p:tag name="KSO_WM_UNIT_USESOURCEFORMAT_APPLY" val="1"/>
</p:tagLst>
</file>

<file path=ppt/tags/tag224.xml><?xml version="1.0" encoding="utf-8"?>
<p:tagLst xmlns:p="http://schemas.openxmlformats.org/presentationml/2006/main">
  <p:tag name="KSO_WM_TEMPLATE_SUBCATEGORY" val="0"/>
  <p:tag name="KSO_WM_SLIDE_ITEM_CNT" val="4"/>
  <p:tag name="KSO_WM_SLIDE_INDEX" val="12"/>
  <p:tag name="KSO_WM_TAG_VERSION" val="1.0"/>
  <p:tag name="KSO_WM_BEAUTIFY_FLAG" val="#wm#"/>
  <p:tag name="KSO_WM_SLIDE_TYPE" val="text"/>
  <p:tag name="KSO_WM_SLIDE_SUBTYPE" val="diag"/>
  <p:tag name="KSO_WM_SLIDE_SIZE" val="863.821*331.194"/>
  <p:tag name="KSO_WM_SLIDE_POSITION" val="47.928*160.9"/>
  <p:tag name="KSO_WM_DIAGRAM_GROUP_CODE" val="l1-2"/>
  <p:tag name="KSO_WM_SLIDE_DIAGTYPE" val="l"/>
  <p:tag name="KSO_WM_SLIDE_LAYOUT" val="a_i_l"/>
  <p:tag name="KSO_WM_SLIDE_LAYOUT_CNT" val="1_1_1"/>
  <p:tag name="KSO_WM_SLIDE_LAYOUT_INFO" val="{&quot;direction&quot;:0,&quot;horizontalAlign&quot;:-1,&quot;verticalAlign&quot;:-1,&quot;type&quot;:0,&quot;diagramDirection&quot;:0,&quot;canSetOverLayout&quot;:0,&quot;isOverLayout&quot;:0,&quot;margin&quot;:{&quot;left&quot;:1.69,&quot;top&quot;:1.69,&quot;right&quot;:1.69,&quot;bottom&quot;:1.69},&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
  <p:tag name="KSO_WM_SLIDE_BACKGROUND" val="[&quot;general&quot;,&quot;frame&quot;]"/>
  <p:tag name="KSO_WM_SLIDE_RATIO" val="1.777778"/>
  <p:tag name="KSO_WM_TEMPLATE_MASTER_TYPE" val="1"/>
  <p:tag name="KSO_WM_TEMPLATE_COLOR_TYPE" val="1"/>
  <p:tag name="KSO_WM_TEMPLATE_CATEGORY" val="custom"/>
  <p:tag name="KSO_WM_TEMPLATE_INDEX" val="20204427"/>
  <p:tag name="KSO_WM_SLIDE_ID" val="custom20204427_12"/>
</p:tagLst>
</file>

<file path=ppt/tags/tag225.xml><?xml version="1.0" encoding="utf-8"?>
<p:tagLst xmlns:p="http://schemas.openxmlformats.org/presentationml/2006/main">
  <p:tag name="KSO_WM_SLIDE_BACKGROUND_TYPE" val="belt"/>
  <p:tag name="KSO_WM_UNIT_SUBTYPE" val="h"/>
  <p:tag name="KSO_WM_TEMPLATE_CATEGORY" val="custom"/>
  <p:tag name="KSO_WM_TEMPLATE_INDEX" val="20204427"/>
  <p:tag name="KSO_WM_UNIT_ID" val="custom20204427_18*i*1"/>
  <p:tag name="KSO_WM_UNIT_TYPE" val="i"/>
  <p:tag name="KSO_WM_UNIT_INDEX" val="1"/>
  <p:tag name="KSO_WM_UNIT_HIGHLIGHT" val="0"/>
  <p:tag name="KSO_WM_UNIT_COMPATIBLE" val="0"/>
  <p:tag name="KSO_WM_UNIT_DIAGRAM_ISNUMVISUAL" val="0"/>
  <p:tag name="KSO_WM_UNIT_DIAGRAM_ISREFERUNIT" val="0"/>
  <p:tag name="KSO_WM_DIAGRAM_GROUP_CODE" val="l1-3"/>
  <p:tag name="KSO_WM_UNIT_LAYERLEVEL" val="1"/>
  <p:tag name="KSO_WM_TAG_VERSION" val="1.0"/>
  <p:tag name="KSO_WM_BEAUTIFY_FLAG" val="#wm#"/>
  <p:tag name="KSO_WM_UNIT_FILL_FORE_SCHEMECOLOR_INDEX" val="15"/>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226.xml><?xml version="1.0" encoding="utf-8"?>
<p:tagLst xmlns:p="http://schemas.openxmlformats.org/presentationml/2006/main">
  <p:tag name="KSO_WM_SLIDE_BACKGROUND_TYPE" val="belt"/>
  <p:tag name="KSO_WM_TEMPLATE_CATEGORY" val="custom"/>
  <p:tag name="KSO_WM_TEMPLATE_INDEX" val="20204427"/>
  <p:tag name="KSO_WM_UNIT_TYPE" val="i"/>
  <p:tag name="KSO_WM_UNIT_INDEX" val="1"/>
  <p:tag name="KSO_WM_UNIT_HIGHLIGHT" val="0"/>
  <p:tag name="KSO_WM_UNIT_COMPATIBLE" val="0"/>
  <p:tag name="KSO_WM_UNIT_DIAGRAM_ISNUMVISUAL" val="0"/>
  <p:tag name="KSO_WM_UNIT_DIAGRAM_ISREFERUNIT" val="0"/>
  <p:tag name="KSO_WM_DIAGRAM_GROUP_CODE" val="l1-3"/>
  <p:tag name="KSO_WM_UNIT_ID" val="custom20204427_18*i*1"/>
  <p:tag name="KSO_WM_UNIT_LAYERLEVEL" val="1"/>
  <p:tag name="KSO_WM_TAG_VERSION" val="1.0"/>
  <p:tag name="KSO_WM_BEAUTIFY_FLAG" val="#wm#"/>
  <p:tag name="KSO_WM_UNIT_USESOURCEFORMAT_APPLY" val="1"/>
</p:tagLst>
</file>

<file path=ppt/tags/tag227.xml><?xml version="1.0" encoding="utf-8"?>
<p:tagLst xmlns:p="http://schemas.openxmlformats.org/presentationml/2006/main">
  <p:tag name="KSO_WM_SLIDE_BACKGROUND_TYPE" val="belt"/>
  <p:tag name="KSO_WM_TEMPLATE_CATEGORY" val="custom"/>
  <p:tag name="KSO_WM_TEMPLATE_INDEX" val="20204427"/>
  <p:tag name="KSO_WM_UNIT_TYPE" val="i"/>
  <p:tag name="KSO_WM_UNIT_INDEX" val="3"/>
  <p:tag name="KSO_WM_UNIT_HIGHLIGHT" val="0"/>
  <p:tag name="KSO_WM_UNIT_COMPATIBLE" val="0"/>
  <p:tag name="KSO_WM_UNIT_DIAGRAM_ISNUMVISUAL" val="0"/>
  <p:tag name="KSO_WM_UNIT_DIAGRAM_ISREFERUNIT" val="0"/>
  <p:tag name="KSO_WM_DIAGRAM_GROUP_CODE" val="l1-3"/>
  <p:tag name="KSO_WM_UNIT_ID" val="custom20204427_18*i*3"/>
  <p:tag name="KSO_WM_UNIT_LAYERLEVEL" val="1"/>
  <p:tag name="KSO_WM_TAG_VERSION" val="1.0"/>
  <p:tag name="KSO_WM_BEAUTIFY_FLAG" val="#wm#"/>
  <p:tag name="KSO_WM_UNIT_USESOURCEFORMAT_APPLY" val="1"/>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
  <p:tag name="KSO_WM_TAG_VERSION" val="1.0"/>
  <p:tag name="KSO_WM_BEAUTIFY_FLAG" val="#wm#"/>
  <p:tag name="KSO_WM_DIAGRAM_GROUP_CODE" val="l1-3"/>
  <p:tag name="KSO_WM_UNIT_TYPE" val="l_z"/>
  <p:tag name="KSO_WM_UNIT_INDEX" val="1_2"/>
  <p:tag name="KSO_WM_UNIT_BLOCK" val="0"/>
  <p:tag name="KSO_WM_TEMPLATE_CATEGORY" val="custom"/>
  <p:tag name="KSO_WM_TEMPLATE_INDEX" val="20204427"/>
  <p:tag name="KSO_WM_UNIT_ID" val="custom20204427_18*l_z*1_2"/>
  <p:tag name="KSO_WM_UNIT_LINE_FORE_SCHEMECOLOR_INDEX" val="14"/>
  <p:tag name="KSO_WM_UNIT_LINE_FILL_TYPE" val="2"/>
  <p:tag name="KSO_WM_UNIT_USESOURCEFORMAT_APPLY" val="1"/>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
  <p:tag name="KSO_WM_TAG_VERSION" val="1.0"/>
  <p:tag name="KSO_WM_BEAUTIFY_FLAG" val="#wm#"/>
  <p:tag name="KSO_WM_DIAGRAM_GROUP_CODE" val="l1-3"/>
  <p:tag name="KSO_WM_UNIT_TYPE" val="l_z"/>
  <p:tag name="KSO_WM_UNIT_INDEX" val="1_1"/>
  <p:tag name="KSO_WM_UNIT_BLOCK" val="0"/>
  <p:tag name="KSO_WM_TEMPLATE_CATEGORY" val="custom"/>
  <p:tag name="KSO_WM_TEMPLATE_INDEX" val="20204427"/>
  <p:tag name="KSO_WM_UNIT_ID" val="custom20204427_18*l_z*1_1"/>
  <p:tag name="KSO_WM_UNIT_LINE_FORE_SCHEMECOLOR_INDEX" val="14"/>
  <p:tag name="KSO_WM_UNIT_LINE_FILL_TYPE" val="2"/>
  <p:tag name="KSO_WM_UNIT_USESOURCEFORMAT_APPLY"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UNIT_BLOCK" val="0"/>
  <p:tag name="KSO_WM_UNIT_HIGHLIGHT" val="0"/>
  <p:tag name="KSO_WM_UNIT_COMPATIBLE" val="0"/>
  <p:tag name="KSO_WM_UNIT_DIAGRAM_ISNUMVISUAL" val="0"/>
  <p:tag name="KSO_WM_UNIT_DIAGRAM_ISREFERUNIT" val="0"/>
  <p:tag name="KSO_WM_DIAGRAM_GROUP_CODE" val="l1-3"/>
  <p:tag name="KSO_WM_UNIT_ID" val="custom20204427_18*i*2"/>
  <p:tag name="KSO_WM_TEMPLATE_CATEGORY" val="custom"/>
  <p:tag name="KSO_WM_TEMPLATE_INDEX" val="20204427"/>
  <p:tag name="KSO_WM_UNIT_LAYERLEVEL" val="1"/>
  <p:tag name="KSO_WM_TAG_VERSION" val="1.0"/>
  <p:tag name="KSO_WM_BEAUTIFY_FLAG" val="#wm#"/>
  <p:tag name="KSO_WM_UNIT_TYPE" val="i"/>
  <p:tag name="KSO_WM_UNIT_INDEX" val="2"/>
  <p:tag name="KSO_WM_UNIT_USESOURCEFORMAT_APPLY" val="1"/>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ISCONTENTSTITLE" val="0"/>
  <p:tag name="KSO_WM_UNIT_PRESET_TEXT" val="关键词"/>
  <p:tag name="KSO_WM_UNIT_NOCLEAR" val="0"/>
  <p:tag name="KSO_WM_UNIT_VALUE" val="5"/>
  <p:tag name="KSO_WM_DIAGRAM_GROUP_CODE" val="l1-3"/>
  <p:tag name="KSO_WM_UNIT_TYPE" val="l_h_a"/>
  <p:tag name="KSO_WM_UNIT_INDEX" val="1_1_1"/>
  <p:tag name="KSO_WM_TEMPLATE_CATEGORY" val="custom"/>
  <p:tag name="KSO_WM_TEMPLATE_INDEX" val="20204427"/>
  <p:tag name="KSO_WM_UNIT_ID" val="custom20204427_18*l_h_a*1_1_1"/>
  <p:tag name="KSO_WM_UNIT_TEXT_FILL_FORE_SCHEMECOLOR_INDEX" val="13"/>
  <p:tag name="KSO_WM_UNIT_TEXT_FILL_TYPE" val="1"/>
  <p:tag name="KSO_WM_UNIT_USESOURCEFORMAT_APPLY" val="1"/>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PRESET_TEXT" val="点击此处添加正文"/>
  <p:tag name="KSO_WM_UNIT_NOCLEAR" val="0"/>
  <p:tag name="KSO_WM_UNIT_VALUE" val="15"/>
  <p:tag name="KSO_WM_DIAGRAM_GROUP_CODE" val="l1-3"/>
  <p:tag name="KSO_WM_UNIT_TYPE" val="l_h_f"/>
  <p:tag name="KSO_WM_UNIT_INDEX" val="1_1_1"/>
  <p:tag name="KSO_WM_TEMPLATE_CATEGORY" val="custom"/>
  <p:tag name="KSO_WM_TEMPLATE_INDEX" val="20204427"/>
  <p:tag name="KSO_WM_UNIT_ID" val="custom20204427_18*l_h_f*1_1_1"/>
  <p:tag name="KSO_WM_UNIT_TEXT_FILL_FORE_SCHEMECOLOR_INDEX" val="13"/>
  <p:tag name="KSO_WM_UNIT_TEXT_FILL_TYPE" val="1"/>
  <p:tag name="KSO_WM_UNIT_USESOURCEFORMAT_APPLY" val="1"/>
</p:tagLst>
</file>

<file path=ppt/tags/tag233.xml><?xml version="1.0" encoding="utf-8"?>
<p:tagLst xmlns:p="http://schemas.openxmlformats.org/presentationml/2006/main">
  <p:tag name="KSO_WM_UNIT_BLOCK" val="0"/>
  <p:tag name="KSO_WM_UNIT_HIGHLIGHT" val="0"/>
  <p:tag name="KSO_WM_UNIT_COMPATIBLE" val="0"/>
  <p:tag name="KSO_WM_UNIT_DIAGRAM_ISNUMVISUAL" val="0"/>
  <p:tag name="KSO_WM_UNIT_DIAGRAM_ISREFERUNIT" val="0"/>
  <p:tag name="KSO_WM_DIAGRAM_GROUP_CODE" val="l1-3"/>
  <p:tag name="KSO_WM_UNIT_ID" val="custom20204427_18*i*4"/>
  <p:tag name="KSO_WM_TEMPLATE_CATEGORY" val="custom"/>
  <p:tag name="KSO_WM_TEMPLATE_INDEX" val="20204427"/>
  <p:tag name="KSO_WM_UNIT_LAYERLEVEL" val="1"/>
  <p:tag name="KSO_WM_TAG_VERSION" val="1.0"/>
  <p:tag name="KSO_WM_BEAUTIFY_FLAG" val="#wm#"/>
  <p:tag name="KSO_WM_UNIT_TYPE" val="i"/>
  <p:tag name="KSO_WM_UNIT_INDEX" val="4"/>
  <p:tag name="KSO_WM_UNIT_USESOURCEFORMAT_APPLY" val="1"/>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ISCONTENTSTITLE" val="0"/>
  <p:tag name="KSO_WM_UNIT_PRESET_TEXT" val="关键词"/>
  <p:tag name="KSO_WM_UNIT_NOCLEAR" val="0"/>
  <p:tag name="KSO_WM_UNIT_VALUE" val="5"/>
  <p:tag name="KSO_WM_DIAGRAM_GROUP_CODE" val="l1-3"/>
  <p:tag name="KSO_WM_UNIT_TYPE" val="l_h_a"/>
  <p:tag name="KSO_WM_UNIT_INDEX" val="1_2_1"/>
  <p:tag name="KSO_WM_TEMPLATE_CATEGORY" val="custom"/>
  <p:tag name="KSO_WM_TEMPLATE_INDEX" val="20204427"/>
  <p:tag name="KSO_WM_UNIT_ID" val="custom20204427_18*l_h_a*1_2_1"/>
  <p:tag name="KSO_WM_UNIT_TEXT_FILL_FORE_SCHEMECOLOR_INDEX" val="13"/>
  <p:tag name="KSO_WM_UNIT_TEXT_FILL_TYPE" val="1"/>
  <p:tag name="KSO_WM_UNIT_USESOURCEFORMAT_APPLY" val="1"/>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PRESET_TEXT" val="点击此处添加正文"/>
  <p:tag name="KSO_WM_UNIT_NOCLEAR" val="0"/>
  <p:tag name="KSO_WM_UNIT_VALUE" val="15"/>
  <p:tag name="KSO_WM_DIAGRAM_GROUP_CODE" val="l1-3"/>
  <p:tag name="KSO_WM_UNIT_TYPE" val="l_h_f"/>
  <p:tag name="KSO_WM_UNIT_INDEX" val="1_2_1"/>
  <p:tag name="KSO_WM_TEMPLATE_CATEGORY" val="custom"/>
  <p:tag name="KSO_WM_TEMPLATE_INDEX" val="20204427"/>
  <p:tag name="KSO_WM_UNIT_ID" val="custom20204427_18*l_h_f*1_2_1"/>
  <p:tag name="KSO_WM_UNIT_TEXT_FILL_FORE_SCHEMECOLOR_INDEX" val="13"/>
  <p:tag name="KSO_WM_UNIT_TEXT_FILL_TYPE" val="1"/>
  <p:tag name="KSO_WM_UNIT_USESOURCEFORMAT_APPLY" val="1"/>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ISCONTENTSTITLE" val="0"/>
  <p:tag name="KSO_WM_UNIT_PRESET_TEXT" val="关键词"/>
  <p:tag name="KSO_WM_UNIT_NOCLEAR" val="0"/>
  <p:tag name="KSO_WM_UNIT_VALUE" val="5"/>
  <p:tag name="KSO_WM_DIAGRAM_GROUP_CODE" val="l1-3"/>
  <p:tag name="KSO_WM_UNIT_TYPE" val="l_h_a"/>
  <p:tag name="KSO_WM_UNIT_INDEX" val="1_3_1"/>
  <p:tag name="KSO_WM_TEMPLATE_CATEGORY" val="custom"/>
  <p:tag name="KSO_WM_TEMPLATE_INDEX" val="20204427"/>
  <p:tag name="KSO_WM_UNIT_ID" val="custom20204427_18*l_h_a*1_3_1"/>
  <p:tag name="KSO_WM_UNIT_TEXT_FILL_FORE_SCHEMECOLOR_INDEX" val="13"/>
  <p:tag name="KSO_WM_UNIT_TEXT_FILL_TYPE" val="1"/>
  <p:tag name="KSO_WM_UNIT_USESOURCEFORMAT_APPLY" val="1"/>
</p:tagLst>
</file>

<file path=ppt/tags/tag237.xml><?xml version="1.0" encoding="utf-8"?>
<p:tagLst xmlns:p="http://schemas.openxmlformats.org/presentationml/2006/main">
  <p:tag name="KSO_WM_UNIT_BLOCK" val="0"/>
  <p:tag name="KSO_WM_UNIT_HIGHLIGHT" val="0"/>
  <p:tag name="KSO_WM_UNIT_COMPATIBLE" val="0"/>
  <p:tag name="KSO_WM_UNIT_DIAGRAM_ISNUMVISUAL" val="0"/>
  <p:tag name="KSO_WM_UNIT_DIAGRAM_ISREFERUNIT" val="0"/>
  <p:tag name="KSO_WM_DIAGRAM_GROUP_CODE" val="l1-3"/>
  <p:tag name="KSO_WM_UNIT_ID" val="custom20204427_18*i*6"/>
  <p:tag name="KSO_WM_TEMPLATE_CATEGORY" val="custom"/>
  <p:tag name="KSO_WM_TEMPLATE_INDEX" val="20204427"/>
  <p:tag name="KSO_WM_UNIT_LAYERLEVEL" val="1"/>
  <p:tag name="KSO_WM_TAG_VERSION" val="1.0"/>
  <p:tag name="KSO_WM_BEAUTIFY_FLAG" val="#wm#"/>
  <p:tag name="KSO_WM_UNIT_TYPE" val="i"/>
  <p:tag name="KSO_WM_UNIT_INDEX" val="6"/>
  <p:tag name="KSO_WM_UNIT_USESOURCEFORMAT_APPLY" val="1"/>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ISCONTENTSTITLE" val="0"/>
  <p:tag name="KSO_WM_UNIT_PRESET_TEXT" val="关键词"/>
  <p:tag name="KSO_WM_UNIT_NOCLEAR" val="0"/>
  <p:tag name="KSO_WM_UNIT_VALUE" val="5"/>
  <p:tag name="KSO_WM_DIAGRAM_GROUP_CODE" val="l1-3"/>
  <p:tag name="KSO_WM_UNIT_TYPE" val="l_h_a"/>
  <p:tag name="KSO_WM_UNIT_INDEX" val="1_4_1"/>
  <p:tag name="KSO_WM_TEMPLATE_CATEGORY" val="custom"/>
  <p:tag name="KSO_WM_TEMPLATE_INDEX" val="20204427"/>
  <p:tag name="KSO_WM_UNIT_ID" val="custom20204427_18*l_h_a*1_4_1"/>
  <p:tag name="KSO_WM_UNIT_TEXT_FILL_FORE_SCHEMECOLOR_INDEX" val="13"/>
  <p:tag name="KSO_WM_UNIT_TEXT_FILL_TYPE" val="1"/>
  <p:tag name="KSO_WM_UNIT_USESOURCEFORMAT_APPLY" val="1"/>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_1_1"/>
  <p:tag name="KSO_WM_TAG_VERSION" val="1.0"/>
  <p:tag name="KSO_WM_BEAUTIFY_FLAG" val="#wm#"/>
  <p:tag name="KSO_WM_UNIT_PRESET_TEXT" val="点击此处添加正文"/>
  <p:tag name="KSO_WM_UNIT_NOCLEAR" val="0"/>
  <p:tag name="KSO_WM_UNIT_VALUE" val="15"/>
  <p:tag name="KSO_WM_DIAGRAM_GROUP_CODE" val="l1-3"/>
  <p:tag name="KSO_WM_UNIT_TYPE" val="l_h_f"/>
  <p:tag name="KSO_WM_UNIT_INDEX" val="1_4_1"/>
  <p:tag name="KSO_WM_TEMPLATE_CATEGORY" val="custom"/>
  <p:tag name="KSO_WM_TEMPLATE_INDEX" val="20204427"/>
  <p:tag name="KSO_WM_UNIT_ID" val="custom20204427_18*l_h_f*1_4_1"/>
  <p:tag name="KSO_WM_UNIT_TEXT_FILL_FORE_SCHEMECOLOR_INDEX" val="13"/>
  <p:tag name="KSO_WM_UNIT_TEXT_FILL_TYPE" val="1"/>
  <p:tag name="KSO_WM_UNIT_USESOURCEFORMAT_APPLY"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TEMPLATE_SUBCATEGORY" val="0"/>
  <p:tag name="KSO_WM_SLIDE_ITEM_CNT" val="4"/>
  <p:tag name="KSO_WM_SLIDE_INDEX" val="18"/>
  <p:tag name="KSO_WM_TAG_VERSION" val="1.0"/>
  <p:tag name="KSO_WM_BEAUTIFY_FLAG" val="#wm#"/>
  <p:tag name="KSO_WM_SLIDE_TYPE" val="text"/>
  <p:tag name="KSO_WM_SLIDE_SUBTYPE" val="diag"/>
  <p:tag name="KSO_WM_SLIDE_SIZE" val="591.25*179.75"/>
  <p:tag name="KSO_WM_SLIDE_POSITION" val="184.9*213.1"/>
  <p:tag name="KSO_WM_DIAGRAM_GROUP_CODE" val="l1-3"/>
  <p:tag name="KSO_WM_SLIDE_DIAGTYPE" val="l"/>
  <p:tag name="KSO_WM_SLIDE_LAYOUT" val="i_l"/>
  <p:tag name="KSO_WM_SLIDE_LAYOUT_CNT" val="1_1"/>
  <p:tag name="KSO_WM_SLIDE_LAYOUT_INFO" val="{&quot;direction&quot;:0,&quot;horizontalAlign&quot;:-1,&quot;verticalAlign&quot;:-1,&quot;type&quot;:0,&quot;diagramDirection&quot;:0,&quot;canSetOverLayout&quot;:0,&quot;isOverLayout&quot;:0,&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belt&quot;,&quot;left&quot;:0.0,&quot;top&quot;:0.0,&quot;right&quot;:0.0,&quot;bottom&quot;:0.0,&quot;leftAbs&quot;:false,&quot;topAbs&quot;:false,&quot;rightAbs&quot;:false,&quot;bottomAbs&quot;:false}]}"/>
  <p:tag name="KSO_WM_SLIDE_BACKGROUND" val="[&quot;general&quot;,&quot;belt&quot;]"/>
  <p:tag name="KSO_WM_SLIDE_RATIO" val="1.777778"/>
  <p:tag name="KSO_WM_TEMPLATE_MASTER_TYPE" val="1"/>
  <p:tag name="KSO_WM_TEMPLATE_COLOR_TYPE" val="1"/>
  <p:tag name="KSO_WM_TEMPLATE_CATEGORY" val="custom"/>
  <p:tag name="KSO_WM_TEMPLATE_INDEX" val="20204427"/>
  <p:tag name="KSO_WM_SLIDE_ID" val="custom20204427_18"/>
</p:tagLst>
</file>

<file path=ppt/tags/tag241.xml><?xml version="1.0" encoding="utf-8"?>
<p:tagLst xmlns:p="http://schemas.openxmlformats.org/presentationml/2006/main">
  <p:tag name="KSO_WM_SLIDE_BACKGROUND_TYPE" val="belt"/>
  <p:tag name="KSO_WM_TEMPLATE_CATEGORY" val="custom"/>
  <p:tag name="KSO_WM_TEMPLATE_INDEX" val="20204427"/>
  <p:tag name="KSO_WM_UNIT_TYPE" val="i"/>
  <p:tag name="KSO_WM_UNIT_INDEX" val="1"/>
  <p:tag name="KSO_WM_UNIT_HIGHLIGHT" val="0"/>
  <p:tag name="KSO_WM_UNIT_COMPATIBLE" val="0"/>
  <p:tag name="KSO_WM_UNIT_DIAGRAM_ISNUMVISUAL" val="0"/>
  <p:tag name="KSO_WM_UNIT_DIAGRAM_ISREFERUNIT" val="0"/>
  <p:tag name="KSO_WM_DIAGRAM_GROUP_CODE" val="l1-3"/>
  <p:tag name="KSO_WM_UNIT_ID" val="custom20204427_18*i*1"/>
  <p:tag name="KSO_WM_UNIT_LAYERLEVEL" val="1"/>
  <p:tag name="KSO_WM_TAG_VERSION" val="1.0"/>
  <p:tag name="KSO_WM_BEAUTIFY_FLAG" val="#wm#"/>
  <p:tag name="KSO_WM_UNIT_USESOURCEFORMAT_APPLY" val="1"/>
</p:tagLst>
</file>

<file path=ppt/tags/tag242.xml><?xml version="1.0" encoding="utf-8"?>
<p:tagLst xmlns:p="http://schemas.openxmlformats.org/presentationml/2006/main">
  <p:tag name="KSO_WM_SLIDE_BACKGROUND_TYPE" val="belt"/>
  <p:tag name="KSO_WM_TEMPLATE_CATEGORY" val="custom"/>
  <p:tag name="KSO_WM_TEMPLATE_INDEX" val="20204427"/>
  <p:tag name="KSO_WM_UNIT_TYPE" val="i"/>
  <p:tag name="KSO_WM_UNIT_INDEX" val="3"/>
  <p:tag name="KSO_WM_UNIT_HIGHLIGHT" val="0"/>
  <p:tag name="KSO_WM_UNIT_COMPATIBLE" val="0"/>
  <p:tag name="KSO_WM_UNIT_DIAGRAM_ISNUMVISUAL" val="0"/>
  <p:tag name="KSO_WM_UNIT_DIAGRAM_ISREFERUNIT" val="0"/>
  <p:tag name="KSO_WM_DIAGRAM_GROUP_CODE" val="l1-3"/>
  <p:tag name="KSO_WM_UNIT_ID" val="custom20204427_18*i*3"/>
  <p:tag name="KSO_WM_UNIT_LAYERLEVEL" val="1"/>
  <p:tag name="KSO_WM_TAG_VERSION" val="1.0"/>
  <p:tag name="KSO_WM_BEAUTIFY_FLAG" val="#wm#"/>
  <p:tag name="KSO_WM_UNIT_USESOURCEFORMAT_APPLY" val="1"/>
</p:tagLst>
</file>

<file path=ppt/tags/tag243.xml><?xml version="1.0" encoding="utf-8"?>
<p:tagLst xmlns:p="http://schemas.openxmlformats.org/presentationml/2006/main">
  <p:tag name="KSO_WM_TEMPLATE_SUBCATEGORY" val="0"/>
  <p:tag name="KSO_WM_SLIDE_ITEM_CNT" val="4"/>
  <p:tag name="KSO_WM_SLIDE_INDEX" val="18"/>
  <p:tag name="KSO_WM_TAG_VERSION" val="1.0"/>
  <p:tag name="KSO_WM_BEAUTIFY_FLAG" val="#wm#"/>
  <p:tag name="KSO_WM_SLIDE_TYPE" val="text"/>
  <p:tag name="KSO_WM_SLIDE_SUBTYPE" val="diag"/>
  <p:tag name="KSO_WM_SLIDE_SIZE" val="591.25*179.75"/>
  <p:tag name="KSO_WM_SLIDE_POSITION" val="184.9*213.1"/>
  <p:tag name="KSO_WM_DIAGRAM_GROUP_CODE" val="l1-3"/>
  <p:tag name="KSO_WM_SLIDE_DIAGTYPE" val="l"/>
  <p:tag name="KSO_WM_SLIDE_LAYOUT" val="i_l"/>
  <p:tag name="KSO_WM_SLIDE_LAYOUT_CNT" val="1_1"/>
  <p:tag name="KSO_WM_SLIDE_LAYOUT_INFO" val="{&quot;direction&quot;:0,&quot;horizontalAlign&quot;:-1,&quot;verticalAlign&quot;:-1,&quot;type&quot;:0,&quot;diagramDirection&quot;:0,&quot;canSetOverLayout&quot;:0,&quot;isOverLayout&quot;:0,&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belt&quot;,&quot;left&quot;:0.0,&quot;top&quot;:0.0,&quot;right&quot;:0.0,&quot;bottom&quot;:0.0,&quot;leftAbs&quot;:false,&quot;topAbs&quot;:false,&quot;rightAbs&quot;:false,&quot;bottomAbs&quot;:false}]}"/>
  <p:tag name="KSO_WM_SLIDE_BACKGROUND" val="[&quot;general&quot;,&quot;belt&quot;]"/>
  <p:tag name="KSO_WM_SLIDE_RATIO" val="1.777778"/>
  <p:tag name="KSO_WM_TEMPLATE_MASTER_TYPE" val="1"/>
  <p:tag name="KSO_WM_TEMPLATE_COLOR_TYPE" val="1"/>
  <p:tag name="KSO_WM_TEMPLATE_CATEGORY" val="custom"/>
  <p:tag name="KSO_WM_TEMPLATE_INDEX" val="20204427"/>
  <p:tag name="KSO_WM_SLIDE_ID" val="custom20204427_18"/>
</p:tagLst>
</file>

<file path=ppt/tags/tag244.xml><?xml version="1.0" encoding="utf-8"?>
<p:tagLst xmlns:p="http://schemas.openxmlformats.org/presentationml/2006/main">
  <p:tag name="KSO_WM_SLIDE_BACKGROUND_TYPE" val="belt"/>
  <p:tag name="KSO_WM_TEMPLATE_CATEGORY" val="custom"/>
  <p:tag name="KSO_WM_TEMPLATE_INDEX" val="20204427"/>
  <p:tag name="KSO_WM_UNIT_TYPE" val="i"/>
  <p:tag name="KSO_WM_UNIT_INDEX" val="1"/>
  <p:tag name="KSO_WM_UNIT_HIGHLIGHT" val="0"/>
  <p:tag name="KSO_WM_UNIT_COMPATIBLE" val="0"/>
  <p:tag name="KSO_WM_UNIT_DIAGRAM_ISNUMVISUAL" val="0"/>
  <p:tag name="KSO_WM_UNIT_DIAGRAM_ISREFERUNIT" val="0"/>
  <p:tag name="KSO_WM_DIAGRAM_GROUP_CODE" val="l1-3"/>
  <p:tag name="KSO_WM_UNIT_ID" val="custom20204427_18*i*1"/>
  <p:tag name="KSO_WM_UNIT_LAYERLEVEL" val="1"/>
  <p:tag name="KSO_WM_TAG_VERSION" val="1.0"/>
  <p:tag name="KSO_WM_BEAUTIFY_FLAG" val="#wm#"/>
  <p:tag name="KSO_WM_UNIT_USESOURCEFORMAT_APPLY" val="1"/>
</p:tagLst>
</file>

<file path=ppt/tags/tag245.xml><?xml version="1.0" encoding="utf-8"?>
<p:tagLst xmlns:p="http://schemas.openxmlformats.org/presentationml/2006/main">
  <p:tag name="KSO_WM_SLIDE_BACKGROUND_TYPE" val="belt"/>
  <p:tag name="KSO_WM_TEMPLATE_CATEGORY" val="custom"/>
  <p:tag name="KSO_WM_TEMPLATE_INDEX" val="20204427"/>
  <p:tag name="KSO_WM_UNIT_TYPE" val="i"/>
  <p:tag name="KSO_WM_UNIT_INDEX" val="3"/>
  <p:tag name="KSO_WM_UNIT_HIGHLIGHT" val="0"/>
  <p:tag name="KSO_WM_UNIT_COMPATIBLE" val="0"/>
  <p:tag name="KSO_WM_UNIT_DIAGRAM_ISNUMVISUAL" val="0"/>
  <p:tag name="KSO_WM_UNIT_DIAGRAM_ISREFERUNIT" val="0"/>
  <p:tag name="KSO_WM_DIAGRAM_GROUP_CODE" val="l1-3"/>
  <p:tag name="KSO_WM_UNIT_ID" val="custom20204427_18*i*3"/>
  <p:tag name="KSO_WM_UNIT_LAYERLEVEL" val="1"/>
  <p:tag name="KSO_WM_TAG_VERSION" val="1.0"/>
  <p:tag name="KSO_WM_BEAUTIFY_FLAG" val="#wm#"/>
  <p:tag name="KSO_WM_UNIT_USESOURCEFORMAT_APPLY" val="1"/>
</p:tagLst>
</file>

<file path=ppt/tags/tag246.xml><?xml version="1.0" encoding="utf-8"?>
<p:tagLst xmlns:p="http://schemas.openxmlformats.org/presentationml/2006/main">
  <p:tag name="KSO_WM_TEMPLATE_SUBCATEGORY" val="0"/>
  <p:tag name="KSO_WM_SLIDE_ITEM_CNT" val="4"/>
  <p:tag name="KSO_WM_SLIDE_INDEX" val="18"/>
  <p:tag name="KSO_WM_TAG_VERSION" val="1.0"/>
  <p:tag name="KSO_WM_BEAUTIFY_FLAG" val="#wm#"/>
  <p:tag name="KSO_WM_SLIDE_TYPE" val="text"/>
  <p:tag name="KSO_WM_SLIDE_SUBTYPE" val="diag"/>
  <p:tag name="KSO_WM_SLIDE_SIZE" val="591.25*179.75"/>
  <p:tag name="KSO_WM_SLIDE_POSITION" val="184.9*213.1"/>
  <p:tag name="KSO_WM_DIAGRAM_GROUP_CODE" val="l1-3"/>
  <p:tag name="KSO_WM_SLIDE_DIAGTYPE" val="l"/>
  <p:tag name="KSO_WM_SLIDE_LAYOUT" val="i_l"/>
  <p:tag name="KSO_WM_SLIDE_LAYOUT_CNT" val="1_1"/>
  <p:tag name="KSO_WM_SLIDE_LAYOUT_INFO" val="{&quot;direction&quot;:0,&quot;horizontalAlign&quot;:-1,&quot;verticalAlign&quot;:-1,&quot;type&quot;:0,&quot;diagramDirection&quot;:0,&quot;canSetOverLayout&quot;:0,&quot;isOverLayout&quot;:0,&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belt&quot;,&quot;left&quot;:0.0,&quot;top&quot;:0.0,&quot;right&quot;:0.0,&quot;bottom&quot;:0.0,&quot;leftAbs&quot;:false,&quot;topAbs&quot;:false,&quot;rightAbs&quot;:false,&quot;bottomAbs&quot;:false}]}"/>
  <p:tag name="KSO_WM_SLIDE_BACKGROUND" val="[&quot;general&quot;,&quot;belt&quot;]"/>
  <p:tag name="KSO_WM_SLIDE_RATIO" val="1.777778"/>
  <p:tag name="KSO_WM_TEMPLATE_MASTER_TYPE" val="1"/>
  <p:tag name="KSO_WM_TEMPLATE_COLOR_TYPE" val="1"/>
  <p:tag name="KSO_WM_TEMPLATE_CATEGORY" val="custom"/>
  <p:tag name="KSO_WM_TEMPLATE_INDEX" val="20204427"/>
  <p:tag name="KSO_WM_SLIDE_ID" val="custom20204427_18"/>
</p:tagLst>
</file>

<file path=ppt/tags/tag247.xml><?xml version="1.0" encoding="utf-8"?>
<p:tagLst xmlns:p="http://schemas.openxmlformats.org/presentationml/2006/main">
  <p:tag name="KSO_WM_SLIDE_BACKGROUND_TYPE" val="belt"/>
  <p:tag name="KSO_WM_TEMPLATE_CATEGORY" val="custom"/>
  <p:tag name="KSO_WM_TEMPLATE_INDEX" val="20204427"/>
  <p:tag name="KSO_WM_UNIT_TYPE" val="i"/>
  <p:tag name="KSO_WM_UNIT_INDEX" val="1"/>
  <p:tag name="KSO_WM_UNIT_HIGHLIGHT" val="0"/>
  <p:tag name="KSO_WM_UNIT_COMPATIBLE" val="0"/>
  <p:tag name="KSO_WM_UNIT_DIAGRAM_ISNUMVISUAL" val="0"/>
  <p:tag name="KSO_WM_UNIT_DIAGRAM_ISREFERUNIT" val="0"/>
  <p:tag name="KSO_WM_DIAGRAM_GROUP_CODE" val="l1-3"/>
  <p:tag name="KSO_WM_UNIT_ID" val="custom20204427_18*i*1"/>
  <p:tag name="KSO_WM_UNIT_LAYERLEVEL" val="1"/>
  <p:tag name="KSO_WM_TAG_VERSION" val="1.0"/>
  <p:tag name="KSO_WM_BEAUTIFY_FLAG" val="#wm#"/>
  <p:tag name="KSO_WM_UNIT_USESOURCEFORMAT_APPLY" val="1"/>
</p:tagLst>
</file>

<file path=ppt/tags/tag248.xml><?xml version="1.0" encoding="utf-8"?>
<p:tagLst xmlns:p="http://schemas.openxmlformats.org/presentationml/2006/main">
  <p:tag name="KSO_WM_SLIDE_BACKGROUND_TYPE" val="belt"/>
  <p:tag name="KSO_WM_TEMPLATE_CATEGORY" val="custom"/>
  <p:tag name="KSO_WM_TEMPLATE_INDEX" val="20204427"/>
  <p:tag name="KSO_WM_UNIT_TYPE" val="i"/>
  <p:tag name="KSO_WM_UNIT_INDEX" val="3"/>
  <p:tag name="KSO_WM_UNIT_HIGHLIGHT" val="0"/>
  <p:tag name="KSO_WM_UNIT_COMPATIBLE" val="0"/>
  <p:tag name="KSO_WM_UNIT_DIAGRAM_ISNUMVISUAL" val="0"/>
  <p:tag name="KSO_WM_UNIT_DIAGRAM_ISREFERUNIT" val="0"/>
  <p:tag name="KSO_WM_DIAGRAM_GROUP_CODE" val="l1-3"/>
  <p:tag name="KSO_WM_UNIT_ID" val="custom20204427_18*i*3"/>
  <p:tag name="KSO_WM_UNIT_LAYERLEVEL" val="1"/>
  <p:tag name="KSO_WM_TAG_VERSION" val="1.0"/>
  <p:tag name="KSO_WM_BEAUTIFY_FLAG" val="#wm#"/>
  <p:tag name="KSO_WM_UNIT_USESOURCEFORMAT_APPLY" val="1"/>
</p:tagLst>
</file>

<file path=ppt/tags/tag249.xml><?xml version="1.0" encoding="utf-8"?>
<p:tagLst xmlns:p="http://schemas.openxmlformats.org/presentationml/2006/main">
  <p:tag name="REFSHAPE" val="491329836"/>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TEMPLATE_SUBCATEGORY" val="0"/>
  <p:tag name="KSO_WM_SLIDE_ITEM_CNT" val="4"/>
  <p:tag name="KSO_WM_SLIDE_INDEX" val="18"/>
  <p:tag name="KSO_WM_TAG_VERSION" val="1.0"/>
  <p:tag name="KSO_WM_BEAUTIFY_FLAG" val="#wm#"/>
  <p:tag name="KSO_WM_SLIDE_TYPE" val="text"/>
  <p:tag name="KSO_WM_SLIDE_SUBTYPE" val="diag"/>
  <p:tag name="KSO_WM_SLIDE_SIZE" val="591.25*179.75"/>
  <p:tag name="KSO_WM_SLIDE_POSITION" val="184.9*213.1"/>
  <p:tag name="KSO_WM_DIAGRAM_GROUP_CODE" val="l1-3"/>
  <p:tag name="KSO_WM_SLIDE_DIAGTYPE" val="l"/>
  <p:tag name="KSO_WM_SLIDE_LAYOUT" val="i_l"/>
  <p:tag name="KSO_WM_SLIDE_LAYOUT_CNT" val="1_1"/>
  <p:tag name="KSO_WM_SLIDE_LAYOUT_INFO" val="{&quot;direction&quot;:0,&quot;horizontalAlign&quot;:-1,&quot;verticalAlign&quot;:-1,&quot;type&quot;:0,&quot;diagramDirection&quot;:0,&quot;canSetOverLayout&quot;:0,&quot;isOverLayout&quot;:0,&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belt&quot;,&quot;left&quot;:0.0,&quot;top&quot;:0.0,&quot;right&quot;:0.0,&quot;bottom&quot;:0.0,&quot;leftAbs&quot;:false,&quot;topAbs&quot;:false,&quot;rightAbs&quot;:false,&quot;bottomAbs&quot;:false}]}"/>
  <p:tag name="KSO_WM_SLIDE_BACKGROUND" val="[&quot;general&quot;,&quot;belt&quot;]"/>
  <p:tag name="KSO_WM_SLIDE_RATIO" val="1.777778"/>
  <p:tag name="KSO_WM_TEMPLATE_MASTER_TYPE" val="1"/>
  <p:tag name="KSO_WM_TEMPLATE_COLOR_TYPE" val="1"/>
  <p:tag name="KSO_WM_TEMPLATE_CATEGORY" val="custom"/>
  <p:tag name="KSO_WM_TEMPLATE_INDEX" val="20204427"/>
  <p:tag name="KSO_WM_SLIDE_ID" val="custom20204427_18"/>
</p:tagLst>
</file>

<file path=ppt/tags/tag251.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3"/>
  <p:tag name="KSO_WM_UNIT_TYPE" val="e"/>
  <p:tag name="KSO_WM_UNIT_INDEX" val="1"/>
  <p:tag name="KSO_WM_UNIT_PRESET_TEXT" val="第一章"/>
  <p:tag name="KSO_WM_TEMPLATE_CATEGORY" val="custom"/>
  <p:tag name="KSO_WM_TEMPLATE_INDEX" val="20204427"/>
  <p:tag name="KSO_WM_UNIT_ID" val="custom20204427_7*e*1"/>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4427"/>
  <p:tag name="KSO_WM_UNIT_ID" val="custom20204427_7*a*1"/>
</p:tagLst>
</file>

<file path=ppt/tags/tag253.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4427"/>
  <p:tag name="KSO_WM_SLIDE_ID" val="custom20204427_7"/>
</p:tagLst>
</file>

<file path=ppt/tags/tag25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3"/>
  <p:tag name="KSO_WM_UNIT_TYPE" val="e"/>
  <p:tag name="KSO_WM_UNIT_INDEX" val="1"/>
  <p:tag name="KSO_WM_UNIT_PRESET_TEXT" val="第一章"/>
  <p:tag name="KSO_WM_TEMPLATE_CATEGORY" val="custom"/>
  <p:tag name="KSO_WM_TEMPLATE_INDEX" val="20204427"/>
  <p:tag name="KSO_WM_UNIT_ID" val="custom20204427_7*e*1"/>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4427"/>
  <p:tag name="KSO_WM_UNIT_ID" val="custom20204427_7*a*1"/>
</p:tagLst>
</file>

<file path=ppt/tags/tag256.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4427"/>
  <p:tag name="KSO_WM_SLIDE_ID" val="custom20204427_7"/>
</p:tagLst>
</file>

<file path=ppt/tags/tag257.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3"/>
  <p:tag name="KSO_WM_UNIT_TYPE" val="e"/>
  <p:tag name="KSO_WM_UNIT_INDEX" val="1"/>
  <p:tag name="KSO_WM_UNIT_PRESET_TEXT" val="第一章"/>
  <p:tag name="KSO_WM_TEMPLATE_CATEGORY" val="custom"/>
  <p:tag name="KSO_WM_TEMPLATE_INDEX" val="20204427"/>
  <p:tag name="KSO_WM_UNIT_ID" val="custom20204427_7*e*1"/>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4427"/>
  <p:tag name="KSO_WM_UNIT_ID" val="custom20204427_7*a*1"/>
</p:tagLst>
</file>

<file path=ppt/tags/tag259.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LAYOUT" val="a_b_e"/>
  <p:tag name="KSO_WM_SLIDE_LAYOUT_CNT" val="1_1_1"/>
  <p:tag name="KSO_WM_SLIDE_TYPE" val="sectionTitle"/>
  <p:tag name="KSO_WM_SLIDE_SUBTYPE" val="pureTxt"/>
  <p:tag name="KSO_WM_TEMPLATE_MASTER_TYPE" val="1"/>
  <p:tag name="KSO_WM_TEMPLATE_COLOR_TYPE" val="1"/>
  <p:tag name="KSO_WM_TEMPLATE_CATEGORY" val="custom"/>
  <p:tag name="KSO_WM_TEMPLATE_INDEX" val="20204427"/>
  <p:tag name="KSO_WM_SLIDE_ID" val="custom20204427_7"/>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4427"/>
  <p:tag name="KSO_WM_UNIT_ID" val="custom20204427_41*i*1"/>
  <p:tag name="KSO_WM_UNIT_TYPE" val="i"/>
  <p:tag name="KSO_WM_UNIT_INDEX" val="1"/>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1"/>
  <p:tag name="KSO_WM_UNIT_VALUE" val="10"/>
  <p:tag name="KSO_WM_UNIT_TYPE" val="a"/>
  <p:tag name="KSO_WM_UNIT_INDEX" val="1"/>
  <p:tag name="KSO_WM_UNIT_PRESET_TEXT" val="谢谢"/>
  <p:tag name="KSO_WM_TEMPLATE_CATEGORY" val="custom"/>
  <p:tag name="KSO_WM_TEMPLATE_INDEX" val="20204427"/>
  <p:tag name="KSO_WM_UNIT_ID" val="custom20204427_41*a*1"/>
</p:tagLst>
</file>

<file path=ppt/tags/tag262.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LAYERLEVEL" val="1"/>
  <p:tag name="KSO_WM_TAG_VERSION" val="1.0"/>
  <p:tag name="KSO_WM_BEAUTIFY_FLAG" val="#wm#"/>
  <p:tag name="KSO_WM_UNIT_PRESET_TEXT" val="2020/01/01"/>
  <p:tag name="KSO_WM_TEMPLATE_CATEGORY" val="custom"/>
  <p:tag name="KSO_WM_TEMPLATE_INDEX" val="20204427"/>
  <p:tag name="KSO_WM_UNIT_ID" val="custom20204427_41*f*2"/>
</p:tagLst>
</file>

<file path=ppt/tags/tag263.xml><?xml version="1.0" encoding="utf-8"?>
<p:tagLst xmlns:p="http://schemas.openxmlformats.org/presentationml/2006/main">
  <p:tag name="KSO_WM_BEAUTIFY_FLAG" val="#wm#"/>
  <p:tag name="KSO_WM_TEMPLATE_SUBCATEGORY" val="0"/>
  <p:tag name="KSO_WM_SLIDE_TYPE" val="endPage"/>
  <p:tag name="KSO_WM_SLIDE_SUBTYPE" val="pureTxt"/>
  <p:tag name="KSO_WM_SLIDE_ITEM_CNT" val="0"/>
  <p:tag name="KSO_WM_SLIDE_INDEX" val="41"/>
  <p:tag name="KSO_WM_TAG_VERSION" val="1.0"/>
  <p:tag name="KSO_WM_SLIDE_LAYOUT" val="a_b_f"/>
  <p:tag name="KSO_WM_SLIDE_LAYOUT_CNT" val="1_1_2"/>
  <p:tag name="KSO_WM_TEMPLATE_MASTER_TYPE" val="1"/>
  <p:tag name="KSO_WM_TEMPLATE_COLOR_TYPE" val="1"/>
  <p:tag name="KSO_WM_TEMPLATE_CATEGORY" val="custom"/>
  <p:tag name="KSO_WM_TEMPLATE_INDEX" val="20204427"/>
  <p:tag name="KSO_WM_SLIDE_ID" val="custom20204427_4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3.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1"/>
  <p:tag name="KSO_WM_UNIT_ID" val="_13*i*1"/>
  <p:tag name="KSO_WM_UNIT_BK_DARK_LIGHT" val="2"/>
  <p:tag name="KSO_WM_UNIT_LAYERLEVEL" val="1"/>
  <p:tag name="KSO_WM_TAG_VERSION" val="1.0"/>
  <p:tag name="KSO_WM_BEAUTIFY_FLAG" val="#wm#"/>
</p:tagLst>
</file>

<file path=ppt/tags/tag8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1.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1"/>
  <p:tag name="KSO_WM_UNIT_ID" val="_14*i*1"/>
  <p:tag name="KSO_WM_UNIT_BK_DARK_LIGHT" val="2"/>
  <p:tag name="KSO_WM_UNIT_LAYERLEVEL" val="1"/>
  <p:tag name="KSO_WM_TAG_VERSION" val="1.0"/>
  <p:tag name="KSO_WM_BEAUTIFY_FLAG" val="#wm#"/>
</p:tagLst>
</file>

<file path=ppt/tags/tag9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1"/>
  <p:tag name="KSO_WM_UNIT_ID" val="_15*i*1"/>
  <p:tag name="KSO_WM_UNIT_BK_DARK_LIGHT" val="2"/>
  <p:tag name="KSO_WM_UNIT_LAYERLEVEL" val="1"/>
  <p:tag name="KSO_WM_TAG_VERSION" val="1.0"/>
  <p:tag name="KSO_WM_BEAUTIFY_FLAG" val="#wm#"/>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WPS主题色">
      <a:dk1>
        <a:srgbClr val="000000"/>
      </a:dk1>
      <a:lt1>
        <a:srgbClr val="FFFFFF"/>
      </a:lt1>
      <a:dk2>
        <a:srgbClr val="EAEFEF"/>
      </a:dk2>
      <a:lt2>
        <a:srgbClr val="FBFCFC"/>
      </a:lt2>
      <a:accent1>
        <a:srgbClr val="33AAB8"/>
      </a:accent1>
      <a:accent2>
        <a:srgbClr val="2895D6"/>
      </a:accent2>
      <a:accent3>
        <a:srgbClr val="377DE4"/>
      </a:accent3>
      <a:accent4>
        <a:srgbClr val="5D61D4"/>
      </a:accent4>
      <a:accent5>
        <a:srgbClr val="9047A4"/>
      </a:accent5>
      <a:accent6>
        <a:srgbClr val="B8336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923</Words>
  <Application>WPS 演示</Application>
  <PresentationFormat>宽屏</PresentationFormat>
  <Paragraphs>168</Paragraphs>
  <Slides>20</Slides>
  <Notes>4</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20</vt:i4>
      </vt:variant>
    </vt:vector>
  </HeadingPairs>
  <TitlesOfParts>
    <vt:vector size="33" baseType="lpstr">
      <vt:lpstr>Arial</vt:lpstr>
      <vt:lpstr>宋体</vt:lpstr>
      <vt:lpstr>Wingdings</vt:lpstr>
      <vt:lpstr>微软雅黑</vt:lpstr>
      <vt:lpstr>汉仪旗黑KW 55S</vt:lpstr>
      <vt:lpstr>汉仪旗黑-75S</vt:lpstr>
      <vt:lpstr>汉仪中黑KW</vt:lpstr>
      <vt:lpstr>等线 Light</vt:lpstr>
      <vt:lpstr>汉仪书宋二KW</vt:lpstr>
      <vt:lpstr>微软雅黑</vt:lpstr>
      <vt:lpstr>Airal</vt:lpstr>
      <vt:lpstr>webwppDefTheme</vt:lpstr>
      <vt:lpstr>1_Office 主题​​</vt:lpstr>
      <vt:lpstr>需求规格说明书与实验6-8的改进</vt:lpstr>
      <vt:lpstr>PowerPoint 演示文稿</vt:lpstr>
      <vt:lpstr>需求规格说明书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实验6：进度控制与工作执行情况分析改进</vt:lpstr>
      <vt:lpstr>实验6：进度控制与工作执行情况分析。 介绍进度控制的目的与具体控制的使用工具以及进行总体计划。阶段性的对工作的完成情况进行分析并对工作进度产生的变化提出相应的措施。 </vt:lpstr>
      <vt:lpstr>实验7：配置管理改进</vt:lpstr>
      <vt:lpstr>实验7：配置管理。 1.调整了项目的文件结构，方便对文档进行快速查阅与搜索 </vt:lpstr>
      <vt:lpstr>实验8：实验追踪与分析的改进</vt:lpstr>
      <vt:lpstr>实验8：实验追踪与分析</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汇报通用</dc:title>
  <dc:creator/>
  <cp:lastModifiedBy>林讯</cp:lastModifiedBy>
  <cp:revision>60</cp:revision>
  <dcterms:created xsi:type="dcterms:W3CDTF">2020-03-27T07:54:52Z</dcterms:created>
  <dcterms:modified xsi:type="dcterms:W3CDTF">2020-03-27T07:54:52Z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